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 id="2147483706" r:id="rId3"/>
    <p:sldMasterId id="2147483728" r:id="rId4"/>
  </p:sldMasterIdLst>
  <p:notesMasterIdLst>
    <p:notesMasterId r:id="rId29"/>
  </p:notesMasterIdLst>
  <p:sldIdLst>
    <p:sldId id="276" r:id="rId5"/>
    <p:sldId id="257" r:id="rId6"/>
    <p:sldId id="277" r:id="rId7"/>
    <p:sldId id="273" r:id="rId8"/>
    <p:sldId id="258" r:id="rId9"/>
    <p:sldId id="278" r:id="rId10"/>
    <p:sldId id="279" r:id="rId11"/>
    <p:sldId id="280" r:id="rId12"/>
    <p:sldId id="282" r:id="rId13"/>
    <p:sldId id="283" r:id="rId14"/>
    <p:sldId id="284" r:id="rId15"/>
    <p:sldId id="285" r:id="rId16"/>
    <p:sldId id="259" r:id="rId17"/>
    <p:sldId id="267" r:id="rId18"/>
    <p:sldId id="271" r:id="rId19"/>
    <p:sldId id="266" r:id="rId20"/>
    <p:sldId id="299" r:id="rId21"/>
    <p:sldId id="274" r:id="rId22"/>
    <p:sldId id="268" r:id="rId23"/>
    <p:sldId id="297" r:id="rId24"/>
    <p:sldId id="298" r:id="rId25"/>
    <p:sldId id="264" r:id="rId26"/>
    <p:sldId id="296" r:id="rId27"/>
    <p:sldId id="265" r:id="rId28"/>
  </p:sldIdLst>
  <p:sldSz cx="9144000" cy="6858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60"/>
    <p:restoredTop sz="94675"/>
  </p:normalViewPr>
  <p:slideViewPr>
    <p:cSldViewPr snapToGrid="0" snapToObjects="1">
      <p:cViewPr varScale="1">
        <p:scale>
          <a:sx n="76" d="100"/>
          <a:sy n="76" d="100"/>
        </p:scale>
        <p:origin x="208" y="112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192081849744507E-2"/>
          <c:y val="0.168427836693824"/>
          <c:w val="0.89398380774132702"/>
          <c:h val="0.62180383232442804"/>
        </c:manualLayout>
      </c:layout>
      <c:barChart>
        <c:barDir val="col"/>
        <c:grouping val="clustered"/>
        <c:varyColors val="0"/>
        <c:ser>
          <c:idx val="0"/>
          <c:order val="0"/>
          <c:tx>
            <c:strRef>
              <c:f>Sheet1!$B$1</c:f>
              <c:strCache>
                <c:ptCount val="1"/>
                <c:pt idx="0">
                  <c:v>Series 1</c:v>
                </c:pt>
              </c:strCache>
            </c:strRef>
          </c:tx>
          <c:spPr>
            <a:solidFill>
              <a:schemeClr val="accent1"/>
            </a:solidFill>
          </c:spPr>
          <c:invertIfNegative val="0"/>
          <c:dLbls>
            <c:spPr>
              <a:noFill/>
              <a:ln>
                <a:noFill/>
              </a:ln>
              <a:effectLst/>
            </c:spPr>
            <c:txPr>
              <a:bodyPr/>
              <a:lstStyle/>
              <a:p>
                <a:pPr>
                  <a:defRPr>
                    <a:solidFill>
                      <a:schemeClr val="bg1"/>
                    </a:solidFill>
                    <a:latin typeface="+mn-lt"/>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Category 1</c:v>
                </c:pt>
              </c:strCache>
            </c:strRef>
          </c:cat>
          <c:val>
            <c:numRef>
              <c:f>Sheet1!$B$2</c:f>
              <c:numCache>
                <c:formatCode>General</c:formatCode>
                <c:ptCount val="1"/>
                <c:pt idx="0">
                  <c:v>6.4</c:v>
                </c:pt>
              </c:numCache>
            </c:numRef>
          </c:val>
          <c:extLst>
            <c:ext xmlns:c16="http://schemas.microsoft.com/office/drawing/2014/chart" uri="{C3380CC4-5D6E-409C-BE32-E72D297353CC}">
              <c16:uniqueId val="{00000000-5A00-024F-8CCF-EC7E1D7C71E3}"/>
            </c:ext>
          </c:extLst>
        </c:ser>
        <c:ser>
          <c:idx val="1"/>
          <c:order val="1"/>
          <c:tx>
            <c:strRef>
              <c:f>Sheet1!$C$1</c:f>
              <c:strCache>
                <c:ptCount val="1"/>
                <c:pt idx="0">
                  <c:v>Series 2</c:v>
                </c:pt>
              </c:strCache>
            </c:strRef>
          </c:tx>
          <c:spPr>
            <a:solidFill>
              <a:schemeClr val="accent2"/>
            </a:solidFill>
          </c:spPr>
          <c:invertIfNegative val="0"/>
          <c:dLbls>
            <c:spPr>
              <a:noFill/>
              <a:ln>
                <a:noFill/>
              </a:ln>
              <a:effectLst/>
            </c:spPr>
            <c:txPr>
              <a:bodyPr/>
              <a:lstStyle/>
              <a:p>
                <a:pPr>
                  <a:defRPr>
                    <a:solidFill>
                      <a:schemeClr val="bg1"/>
                    </a:solidFill>
                    <a:latin typeface="+mn-lt"/>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Category 1</c:v>
                </c:pt>
              </c:strCache>
            </c:strRef>
          </c:cat>
          <c:val>
            <c:numRef>
              <c:f>Sheet1!$C$2</c:f>
              <c:numCache>
                <c:formatCode>General</c:formatCode>
                <c:ptCount val="1"/>
                <c:pt idx="0">
                  <c:v>5.7</c:v>
                </c:pt>
              </c:numCache>
            </c:numRef>
          </c:val>
          <c:extLst>
            <c:ext xmlns:c16="http://schemas.microsoft.com/office/drawing/2014/chart" uri="{C3380CC4-5D6E-409C-BE32-E72D297353CC}">
              <c16:uniqueId val="{00000001-5A00-024F-8CCF-EC7E1D7C71E3}"/>
            </c:ext>
          </c:extLst>
        </c:ser>
        <c:ser>
          <c:idx val="2"/>
          <c:order val="2"/>
          <c:tx>
            <c:strRef>
              <c:f>Sheet1!$D$1</c:f>
              <c:strCache>
                <c:ptCount val="1"/>
                <c:pt idx="0">
                  <c:v>Series 3</c:v>
                </c:pt>
              </c:strCache>
            </c:strRef>
          </c:tx>
          <c:spPr>
            <a:solidFill>
              <a:schemeClr val="accent3"/>
            </a:solidFill>
          </c:spPr>
          <c:invertIfNegative val="0"/>
          <c:dLbls>
            <c:spPr>
              <a:noFill/>
              <a:ln>
                <a:noFill/>
              </a:ln>
              <a:effectLst/>
            </c:spPr>
            <c:txPr>
              <a:bodyPr/>
              <a:lstStyle/>
              <a:p>
                <a:pPr>
                  <a:defRPr>
                    <a:solidFill>
                      <a:schemeClr val="bg1"/>
                    </a:solidFill>
                    <a:latin typeface="+mn-lt"/>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Category 1</c:v>
                </c:pt>
              </c:strCache>
            </c:strRef>
          </c:cat>
          <c:val>
            <c:numRef>
              <c:f>Sheet1!$D$2</c:f>
              <c:numCache>
                <c:formatCode>General</c:formatCode>
                <c:ptCount val="1"/>
                <c:pt idx="0">
                  <c:v>3.4</c:v>
                </c:pt>
              </c:numCache>
            </c:numRef>
          </c:val>
          <c:extLst>
            <c:ext xmlns:c16="http://schemas.microsoft.com/office/drawing/2014/chart" uri="{C3380CC4-5D6E-409C-BE32-E72D297353CC}">
              <c16:uniqueId val="{00000002-5A00-024F-8CCF-EC7E1D7C71E3}"/>
            </c:ext>
          </c:extLst>
        </c:ser>
        <c:ser>
          <c:idx val="3"/>
          <c:order val="3"/>
          <c:tx>
            <c:strRef>
              <c:f>Sheet1!$E$1</c:f>
              <c:strCache>
                <c:ptCount val="1"/>
                <c:pt idx="0">
                  <c:v>Series 4</c:v>
                </c:pt>
              </c:strCache>
            </c:strRef>
          </c:tx>
          <c:spPr>
            <a:solidFill>
              <a:schemeClr val="accent4"/>
            </a:solidFill>
          </c:spPr>
          <c:invertIfNegative val="0"/>
          <c:dLbls>
            <c:spPr>
              <a:noFill/>
              <a:ln>
                <a:noFill/>
              </a:ln>
              <a:effectLst/>
            </c:spPr>
            <c:txPr>
              <a:bodyPr/>
              <a:lstStyle/>
              <a:p>
                <a:pPr>
                  <a:defRPr>
                    <a:solidFill>
                      <a:schemeClr val="bg1"/>
                    </a:solidFill>
                    <a:latin typeface="+mn-lt"/>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Category 1</c:v>
                </c:pt>
              </c:strCache>
            </c:strRef>
          </c:cat>
          <c:val>
            <c:numRef>
              <c:f>Sheet1!$E$2</c:f>
              <c:numCache>
                <c:formatCode>General</c:formatCode>
                <c:ptCount val="1"/>
                <c:pt idx="0">
                  <c:v>2.2000000000000002</c:v>
                </c:pt>
              </c:numCache>
            </c:numRef>
          </c:val>
          <c:extLst>
            <c:ext xmlns:c16="http://schemas.microsoft.com/office/drawing/2014/chart" uri="{C3380CC4-5D6E-409C-BE32-E72D297353CC}">
              <c16:uniqueId val="{00000003-5A00-024F-8CCF-EC7E1D7C71E3}"/>
            </c:ext>
          </c:extLst>
        </c:ser>
        <c:ser>
          <c:idx val="4"/>
          <c:order val="4"/>
          <c:tx>
            <c:strRef>
              <c:f>Sheet1!$F$1</c:f>
              <c:strCache>
                <c:ptCount val="1"/>
                <c:pt idx="0">
                  <c:v>Series 5</c:v>
                </c:pt>
              </c:strCache>
            </c:strRef>
          </c:tx>
          <c:spPr>
            <a:solidFill>
              <a:schemeClr val="accent5"/>
            </a:solidFill>
          </c:spPr>
          <c:invertIfNegative val="0"/>
          <c:dLbls>
            <c:spPr>
              <a:noFill/>
              <a:ln>
                <a:noFill/>
              </a:ln>
              <a:effectLst/>
            </c:spPr>
            <c:txPr>
              <a:bodyPr/>
              <a:lstStyle/>
              <a:p>
                <a:pPr>
                  <a:defRPr>
                    <a:solidFill>
                      <a:schemeClr val="bg1"/>
                    </a:solidFill>
                    <a:latin typeface="+mn-lt"/>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Category 1</c:v>
                </c:pt>
              </c:strCache>
            </c:strRef>
          </c:cat>
          <c:val>
            <c:numRef>
              <c:f>Sheet1!$F$2</c:f>
              <c:numCache>
                <c:formatCode>General</c:formatCode>
                <c:ptCount val="1"/>
                <c:pt idx="0">
                  <c:v>1.4</c:v>
                </c:pt>
              </c:numCache>
            </c:numRef>
          </c:val>
          <c:extLst>
            <c:ext xmlns:c16="http://schemas.microsoft.com/office/drawing/2014/chart" uri="{C3380CC4-5D6E-409C-BE32-E72D297353CC}">
              <c16:uniqueId val="{00000004-5A00-024F-8CCF-EC7E1D7C71E3}"/>
            </c:ext>
          </c:extLst>
        </c:ser>
        <c:ser>
          <c:idx val="5"/>
          <c:order val="5"/>
          <c:tx>
            <c:strRef>
              <c:f>Sheet1!$G$1</c:f>
              <c:strCache>
                <c:ptCount val="1"/>
                <c:pt idx="0">
                  <c:v>Series 6</c:v>
                </c:pt>
              </c:strCache>
            </c:strRef>
          </c:tx>
          <c:spPr>
            <a:solidFill>
              <a:schemeClr val="accent6"/>
            </a:solidFill>
          </c:spPr>
          <c:invertIfNegative val="0"/>
          <c:dLbls>
            <c:spPr>
              <a:noFill/>
              <a:ln>
                <a:noFill/>
              </a:ln>
              <a:effectLst/>
            </c:spPr>
            <c:txPr>
              <a:bodyPr/>
              <a:lstStyle/>
              <a:p>
                <a:pPr>
                  <a:defRPr>
                    <a:solidFill>
                      <a:schemeClr val="bg1"/>
                    </a:solidFill>
                    <a:latin typeface="+mn-lt"/>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Category 1</c:v>
                </c:pt>
              </c:strCache>
            </c:strRef>
          </c:cat>
          <c:val>
            <c:numRef>
              <c:f>Sheet1!$G$2</c:f>
              <c:numCache>
                <c:formatCode>General</c:formatCode>
                <c:ptCount val="1"/>
                <c:pt idx="0">
                  <c:v>2.2999999999999998</c:v>
                </c:pt>
              </c:numCache>
            </c:numRef>
          </c:val>
          <c:extLst>
            <c:ext xmlns:c16="http://schemas.microsoft.com/office/drawing/2014/chart" uri="{C3380CC4-5D6E-409C-BE32-E72D297353CC}">
              <c16:uniqueId val="{00000005-5A00-024F-8CCF-EC7E1D7C71E3}"/>
            </c:ext>
          </c:extLst>
        </c:ser>
        <c:dLbls>
          <c:showLegendKey val="0"/>
          <c:showVal val="0"/>
          <c:showCatName val="0"/>
          <c:showSerName val="0"/>
          <c:showPercent val="0"/>
          <c:showBubbleSize val="0"/>
        </c:dLbls>
        <c:gapWidth val="50"/>
        <c:overlap val="-15"/>
        <c:axId val="-572722480"/>
        <c:axId val="-572720432"/>
      </c:barChart>
      <c:catAx>
        <c:axId val="-572722480"/>
        <c:scaling>
          <c:orientation val="minMax"/>
        </c:scaling>
        <c:delete val="0"/>
        <c:axPos val="b"/>
        <c:numFmt formatCode="General" sourceLinked="0"/>
        <c:majorTickMark val="none"/>
        <c:minorTickMark val="none"/>
        <c:tickLblPos val="nextTo"/>
        <c:spPr>
          <a:ln w="12700">
            <a:solidFill>
              <a:schemeClr val="tx2"/>
            </a:solidFill>
            <a:bevel/>
          </a:ln>
        </c:spPr>
        <c:crossAx val="-572720432"/>
        <c:crosses val="autoZero"/>
        <c:auto val="1"/>
        <c:lblAlgn val="ctr"/>
        <c:lblOffset val="100"/>
        <c:noMultiLvlLbl val="0"/>
      </c:catAx>
      <c:valAx>
        <c:axId val="-572720432"/>
        <c:scaling>
          <c:orientation val="minMax"/>
        </c:scaling>
        <c:delete val="0"/>
        <c:axPos val="l"/>
        <c:majorGridlines>
          <c:spPr>
            <a:ln>
              <a:solidFill>
                <a:schemeClr val="bg2"/>
              </a:solidFill>
            </a:ln>
          </c:spPr>
        </c:majorGridlines>
        <c:numFmt formatCode="General" sourceLinked="1"/>
        <c:majorTickMark val="none"/>
        <c:minorTickMark val="none"/>
        <c:tickLblPos val="nextTo"/>
        <c:spPr>
          <a:ln>
            <a:noFill/>
          </a:ln>
        </c:spPr>
        <c:txPr>
          <a:bodyPr/>
          <a:lstStyle/>
          <a:p>
            <a:pPr>
              <a:defRPr sz="1200"/>
            </a:pPr>
            <a:endParaRPr lang="en-US"/>
          </a:p>
        </c:txPr>
        <c:crossAx val="-572722480"/>
        <c:crosses val="autoZero"/>
        <c:crossBetween val="between"/>
      </c:valAx>
    </c:plotArea>
    <c:legend>
      <c:legendPos val="b"/>
      <c:layout>
        <c:manualLayout>
          <c:xMode val="edge"/>
          <c:yMode val="edge"/>
          <c:x val="7.6368211607347497E-2"/>
          <c:y val="0.87244094488188995"/>
          <c:w val="0.89705047025391005"/>
          <c:h val="0.113686222748168"/>
        </c:manualLayout>
      </c:layout>
      <c:overlay val="0"/>
      <c:txPr>
        <a:bodyPr/>
        <a:lstStyle/>
        <a:p>
          <a:pPr>
            <a:defRPr sz="1100"/>
          </a:pPr>
          <a:endParaRPr lang="en-US"/>
        </a:p>
      </c:txPr>
    </c:legend>
    <c:plotVisOnly val="1"/>
    <c:dispBlanksAs val="gap"/>
    <c:showDLblsOverMax val="0"/>
  </c:chart>
  <c:txPr>
    <a:bodyPr/>
    <a:lstStyle/>
    <a:p>
      <a:pPr>
        <a:defRPr sz="1600" i="0">
          <a:solidFill>
            <a:schemeClr val="tx2"/>
          </a:solidFill>
          <a:latin typeface="+mn-lt"/>
        </a:defRPr>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14CF60-A694-0D43-B3B8-50CD8771FAAC}" type="datetimeFigureOut">
              <a:rPr lang="en-US" smtClean="0"/>
              <a:t>1/2/19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D06DEB-C1FB-D543-8EFB-2E0366AA18E1}" type="slidenum">
              <a:rPr lang="en-US" smtClean="0"/>
              <a:t>‹#›</a:t>
            </a:fld>
            <a:endParaRPr lang="en-US"/>
          </a:p>
        </p:txBody>
      </p:sp>
    </p:spTree>
    <p:extLst>
      <p:ext uri="{BB962C8B-B14F-4D97-AF65-F5344CB8AC3E}">
        <p14:creationId xmlns:p14="http://schemas.microsoft.com/office/powerpoint/2010/main" val="1641174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37AFB2-63FE-4D27-8529-EF9C55DBAEBB}"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1282909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D06DEB-C1FB-D543-8EFB-2E0366AA18E1}" type="slidenum">
              <a:rPr lang="en-US" smtClean="0"/>
              <a:t>24</a:t>
            </a:fld>
            <a:endParaRPr lang="en-US"/>
          </a:p>
        </p:txBody>
      </p:sp>
    </p:spTree>
    <p:extLst>
      <p:ext uri="{BB962C8B-B14F-4D97-AF65-F5344CB8AC3E}">
        <p14:creationId xmlns:p14="http://schemas.microsoft.com/office/powerpoint/2010/main" val="927461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358924"/>
            <a:ext cx="4866908" cy="2742289"/>
          </a:xfrm>
        </p:spPr>
        <p:txBody>
          <a:bodyPr/>
          <a:lstStyle>
            <a:lvl1pPr>
              <a:lnSpc>
                <a:spcPct val="90000"/>
              </a:lnSpc>
              <a:defRPr sz="6600" kern="100" cap="all" spc="-200" baseline="0">
                <a:solidFill>
                  <a:schemeClr val="bg1"/>
                </a:solidFill>
              </a:defRPr>
            </a:lvl1pPr>
          </a:lstStyle>
          <a:p>
            <a:r>
              <a:rPr lang="en-US" dirty="0"/>
              <a:t>add </a:t>
            </a:r>
            <a:r>
              <a:rPr lang="en-US" dirty="0" err="1"/>
              <a:t>slidedoc</a:t>
            </a:r>
            <a:r>
              <a:rPr lang="en-US" dirty="0"/>
              <a:t> title</a:t>
            </a:r>
          </a:p>
        </p:txBody>
      </p:sp>
      <p:sp>
        <p:nvSpPr>
          <p:cNvPr id="60" name="Text Placeholder 59"/>
          <p:cNvSpPr>
            <a:spLocks noGrp="1"/>
          </p:cNvSpPr>
          <p:nvPr>
            <p:ph type="body" sz="quarter" idx="10"/>
          </p:nvPr>
        </p:nvSpPr>
        <p:spPr>
          <a:xfrm>
            <a:off x="457200" y="3496727"/>
            <a:ext cx="1497013" cy="2512484"/>
          </a:xfrm>
        </p:spPr>
        <p:txBody>
          <a:bodyPr anchor="b"/>
          <a:lstStyle>
            <a:lvl1pPr>
              <a:lnSpc>
                <a:spcPct val="100000"/>
              </a:lnSpc>
              <a:defRPr sz="1300">
                <a:solidFill>
                  <a:schemeClr val="tx2"/>
                </a:solidFill>
              </a:defRPr>
            </a:lvl1pPr>
            <a:lvl2pPr>
              <a:defRPr b="1"/>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2" name="Straight Connector 61"/>
          <p:cNvCxnSpPr/>
          <p:nvPr userDrawn="1"/>
        </p:nvCxnSpPr>
        <p:spPr>
          <a:xfrm>
            <a:off x="457200" y="6178550"/>
            <a:ext cx="149719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3" name="Text Placeholder 59"/>
          <p:cNvSpPr>
            <a:spLocks noGrp="1"/>
          </p:cNvSpPr>
          <p:nvPr>
            <p:ph type="body" sz="quarter" idx="11"/>
          </p:nvPr>
        </p:nvSpPr>
        <p:spPr>
          <a:xfrm>
            <a:off x="5509344" y="5181598"/>
            <a:ext cx="1497013" cy="1022351"/>
          </a:xfrm>
        </p:spPr>
        <p:txBody>
          <a:bodyPr anchor="b"/>
          <a:lstStyle>
            <a:lvl1pPr algn="r">
              <a:lnSpc>
                <a:spcPct val="100000"/>
              </a:lnSpc>
              <a:defRPr sz="1300" b="1">
                <a:solidFill>
                  <a:schemeClr val="bg1"/>
                </a:solidFill>
              </a:defRPr>
            </a:lvl1pPr>
            <a:lvl2pPr>
              <a:defRPr b="1"/>
            </a:lvl2pPr>
          </a:lstStyle>
          <a:p>
            <a:pPr lvl="0"/>
            <a:r>
              <a:rPr lang="en-US" dirty="0"/>
              <a:t>Click to edit Master text styles</a:t>
            </a:r>
          </a:p>
        </p:txBody>
      </p:sp>
      <p:sp>
        <p:nvSpPr>
          <p:cNvPr id="64" name="Text Placeholder 59"/>
          <p:cNvSpPr>
            <a:spLocks noGrp="1"/>
          </p:cNvSpPr>
          <p:nvPr>
            <p:ph type="body" sz="quarter" idx="12"/>
          </p:nvPr>
        </p:nvSpPr>
        <p:spPr>
          <a:xfrm>
            <a:off x="7189787" y="5181598"/>
            <a:ext cx="1497013" cy="1022351"/>
          </a:xfrm>
        </p:spPr>
        <p:txBody>
          <a:bodyPr anchor="b"/>
          <a:lstStyle>
            <a:lvl1pPr algn="r">
              <a:lnSpc>
                <a:spcPct val="100000"/>
              </a:lnSpc>
              <a:defRPr sz="1300" b="1">
                <a:solidFill>
                  <a:schemeClr val="bg1"/>
                </a:solidFill>
              </a:defRPr>
            </a:lvl1pPr>
            <a:lvl2pPr>
              <a:defRPr b="1"/>
            </a:lvl2pPr>
          </a:lstStyle>
          <a:p>
            <a:pPr lvl="0"/>
            <a:r>
              <a:rPr lang="en-US" dirty="0"/>
              <a:t>Click to edit Master text styles</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hapter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848100"/>
            <a:ext cx="4229100" cy="2543773"/>
          </a:xfrm>
        </p:spPr>
        <p:txBody>
          <a:bodyPr>
            <a:spAutoFit/>
          </a:bodyPr>
          <a:lstStyle>
            <a:lvl1pPr>
              <a:defRPr sz="5800" kern="100" spc="-200" baseline="0">
                <a:solidFill>
                  <a:schemeClr val="bg1"/>
                </a:solidFill>
              </a:defRPr>
            </a:lvl1pPr>
          </a:lstStyle>
          <a:p>
            <a:r>
              <a:rPr lang="en-US" dirty="0"/>
              <a:t>Click to edit Master title style</a:t>
            </a:r>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4" name="Group 3"/>
          <p:cNvGrpSpPr/>
          <p:nvPr userDrawn="1"/>
        </p:nvGrpSpPr>
        <p:grpSpPr>
          <a:xfrm>
            <a:off x="0" y="0"/>
            <a:ext cx="9144000" cy="6858000"/>
            <a:chOff x="0" y="0"/>
            <a:chExt cx="9144000" cy="6858000"/>
          </a:xfrm>
        </p:grpSpPr>
        <p:cxnSp>
          <p:nvCxnSpPr>
            <p:cNvPr id="49" name="Straight Connector 48"/>
            <p:cNvCxnSpPr/>
            <p:nvPr userDrawn="1"/>
          </p:nvCxnSpPr>
          <p:spPr>
            <a:xfrm>
              <a:off x="457200"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8686800"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a:xfrm>
              <a:off x="1113726"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a:xfrm>
              <a:off x="1300622"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1954396"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2143050"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2796824"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2990753"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a:xfrm>
              <a:off x="3639252"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a:xfrm>
              <a:off x="3829078"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4478749"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4670334"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5324108"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a:off x="5512762"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6166536"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6355190"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7008964"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7197618"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7851392"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8040049" y="0"/>
              <a:ext cx="0" cy="685800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userDrawn="1"/>
          </p:nvCxnSpPr>
          <p:spPr>
            <a:xfrm>
              <a:off x="0" y="457200"/>
              <a:ext cx="91440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0" y="685800"/>
              <a:ext cx="91440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0" y="6178550"/>
              <a:ext cx="91440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0" y="6407150"/>
              <a:ext cx="91440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a:xfrm flipH="1">
              <a:off x="0" y="3429000"/>
              <a:ext cx="91440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gr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grpSp>
        <p:nvGrpSpPr>
          <p:cNvPr id="158" name="Group 157"/>
          <p:cNvGrpSpPr/>
          <p:nvPr userDrawn="1"/>
        </p:nvGrpSpPr>
        <p:grpSpPr>
          <a:xfrm>
            <a:off x="-151325" y="-141165"/>
            <a:ext cx="9439923" cy="7136527"/>
            <a:chOff x="-151325" y="-141165"/>
            <a:chExt cx="9439923" cy="7136527"/>
          </a:xfrm>
        </p:grpSpPr>
        <p:grpSp>
          <p:nvGrpSpPr>
            <p:cNvPr id="159" name="Group 158"/>
            <p:cNvGrpSpPr/>
            <p:nvPr userDrawn="1"/>
          </p:nvGrpSpPr>
          <p:grpSpPr>
            <a:xfrm>
              <a:off x="457731" y="6873247"/>
              <a:ext cx="8226688" cy="122115"/>
              <a:chOff x="457731" y="6582508"/>
              <a:chExt cx="8226688" cy="486507"/>
            </a:xfrm>
          </p:grpSpPr>
          <p:cxnSp>
            <p:nvCxnSpPr>
              <p:cNvPr id="268" name="Straight Connector 26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0" name="Group 269"/>
              <p:cNvGrpSpPr/>
              <p:nvPr userDrawn="1"/>
            </p:nvGrpSpPr>
            <p:grpSpPr>
              <a:xfrm>
                <a:off x="7986158"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7287901"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6589644"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5891387"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193130"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4494873"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3796616"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098359"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2400102"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1701845"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003588"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0" name="Group 159"/>
            <p:cNvGrpSpPr/>
            <p:nvPr userDrawn="1"/>
          </p:nvGrpSpPr>
          <p:grpSpPr>
            <a:xfrm>
              <a:off x="-151325" y="454007"/>
              <a:ext cx="122115" cy="5945205"/>
              <a:chOff x="-238875" y="454007"/>
              <a:chExt cx="122115" cy="5945205"/>
            </a:xfrm>
          </p:grpSpPr>
          <p:cxnSp>
            <p:nvCxnSpPr>
              <p:cNvPr id="233" name="Straight Connector 23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4" name="Group 233"/>
              <p:cNvGrpSpPr/>
              <p:nvPr userDrawn="1"/>
            </p:nvGrpSpPr>
            <p:grpSpPr>
              <a:xfrm rot="5400000">
                <a:off x="-254017" y="5940709"/>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5467067"/>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4993425"/>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519783"/>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046141"/>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3572499"/>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098857"/>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2625215"/>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151573"/>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1677931"/>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997340"/>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5" name="Straight Connector 24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userDrawn="1"/>
          </p:nvGrpSpPr>
          <p:grpSpPr>
            <a:xfrm>
              <a:off x="9166483" y="454007"/>
              <a:ext cx="122115" cy="5945205"/>
              <a:chOff x="-238875" y="454007"/>
              <a:chExt cx="122115" cy="5945205"/>
            </a:xfrm>
          </p:grpSpPr>
          <p:cxnSp>
            <p:nvCxnSpPr>
              <p:cNvPr id="198" name="Straight Connector 19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9" name="Group 198"/>
              <p:cNvGrpSpPr/>
              <p:nvPr userDrawn="1"/>
            </p:nvGrpSpPr>
            <p:grpSpPr>
              <a:xfrm rot="5400000">
                <a:off x="-254017" y="5940709"/>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5467067"/>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4993425"/>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519783"/>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046141"/>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3572499"/>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098857"/>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2625215"/>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151573"/>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1677931"/>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997340"/>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0" name="Straight Connector 20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457731" y="-141165"/>
              <a:ext cx="8226688" cy="122115"/>
              <a:chOff x="457731" y="6582508"/>
              <a:chExt cx="8226688" cy="486507"/>
            </a:xfrm>
          </p:grpSpPr>
          <p:cxnSp>
            <p:nvCxnSpPr>
              <p:cNvPr id="163" name="Straight Connector 16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5" name="Group 164"/>
              <p:cNvGrpSpPr/>
              <p:nvPr userDrawn="1"/>
            </p:nvGrpSpPr>
            <p:grpSpPr>
              <a:xfrm>
                <a:off x="7986158"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7287901"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6589644"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5891387"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5193130"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494873"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3796616"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3098359"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2400102"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1701845"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003588"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1"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3" name="Content Placeholder 2"/>
          <p:cNvSpPr>
            <a:spLocks noGrp="1"/>
          </p:cNvSpPr>
          <p:nvPr>
            <p:ph idx="1"/>
          </p:nvPr>
        </p:nvSpPr>
        <p:spPr>
          <a:xfrm>
            <a:off x="457732" y="1816100"/>
            <a:ext cx="4037143"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4" name="Content Placeholder 2"/>
          <p:cNvSpPr>
            <a:spLocks noGrp="1"/>
          </p:cNvSpPr>
          <p:nvPr>
            <p:ph idx="12"/>
          </p:nvPr>
        </p:nvSpPr>
        <p:spPr>
          <a:xfrm>
            <a:off x="4647276" y="1816100"/>
            <a:ext cx="4037143"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03" name="Group 302"/>
          <p:cNvGrpSpPr/>
          <p:nvPr userDrawn="1"/>
        </p:nvGrpSpPr>
        <p:grpSpPr>
          <a:xfrm>
            <a:off x="-151325" y="-141165"/>
            <a:ext cx="9439923" cy="7136527"/>
            <a:chOff x="-151325" y="-141165"/>
            <a:chExt cx="9439923" cy="7136527"/>
          </a:xfrm>
        </p:grpSpPr>
        <p:grpSp>
          <p:nvGrpSpPr>
            <p:cNvPr id="304" name="Group 303"/>
            <p:cNvGrpSpPr/>
            <p:nvPr userDrawn="1"/>
          </p:nvGrpSpPr>
          <p:grpSpPr>
            <a:xfrm>
              <a:off x="457731" y="6873247"/>
              <a:ext cx="8226688" cy="122115"/>
              <a:chOff x="457731" y="6582508"/>
              <a:chExt cx="8226688" cy="486507"/>
            </a:xfrm>
          </p:grpSpPr>
          <p:cxnSp>
            <p:nvCxnSpPr>
              <p:cNvPr id="413" name="Straight Connector 41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415" name="Group 414"/>
              <p:cNvGrpSpPr/>
              <p:nvPr userDrawn="1"/>
            </p:nvGrpSpPr>
            <p:grpSpPr>
              <a:xfrm>
                <a:off x="7986158" y="6582508"/>
                <a:ext cx="152400" cy="486507"/>
                <a:chOff x="7983415" y="6582508"/>
                <a:chExt cx="152400" cy="486507"/>
              </a:xfrm>
            </p:grpSpPr>
            <p:cxnSp>
              <p:nvCxnSpPr>
                <p:cNvPr id="446" name="Straight Connector 4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6" name="Group 415"/>
              <p:cNvGrpSpPr/>
              <p:nvPr userDrawn="1"/>
            </p:nvGrpSpPr>
            <p:grpSpPr>
              <a:xfrm>
                <a:off x="7287901" y="6582508"/>
                <a:ext cx="152400" cy="486507"/>
                <a:chOff x="7983415" y="6582508"/>
                <a:chExt cx="152400" cy="486507"/>
              </a:xfrm>
            </p:grpSpPr>
            <p:cxnSp>
              <p:nvCxnSpPr>
                <p:cNvPr id="444" name="Straight Connector 4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7" name="Group 416"/>
              <p:cNvGrpSpPr/>
              <p:nvPr userDrawn="1"/>
            </p:nvGrpSpPr>
            <p:grpSpPr>
              <a:xfrm>
                <a:off x="6589644" y="6582508"/>
                <a:ext cx="152400" cy="486507"/>
                <a:chOff x="7983415" y="6582508"/>
                <a:chExt cx="152400" cy="486507"/>
              </a:xfrm>
            </p:grpSpPr>
            <p:cxnSp>
              <p:nvCxnSpPr>
                <p:cNvPr id="442" name="Straight Connector 4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8" name="Group 417"/>
              <p:cNvGrpSpPr/>
              <p:nvPr userDrawn="1"/>
            </p:nvGrpSpPr>
            <p:grpSpPr>
              <a:xfrm>
                <a:off x="5891387" y="6582508"/>
                <a:ext cx="152400" cy="486507"/>
                <a:chOff x="7983415" y="6582508"/>
                <a:chExt cx="152400" cy="486507"/>
              </a:xfrm>
            </p:grpSpPr>
            <p:cxnSp>
              <p:nvCxnSpPr>
                <p:cNvPr id="440" name="Straight Connector 4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9" name="Group 418"/>
              <p:cNvGrpSpPr/>
              <p:nvPr userDrawn="1"/>
            </p:nvGrpSpPr>
            <p:grpSpPr>
              <a:xfrm>
                <a:off x="5193130" y="6582508"/>
                <a:ext cx="152400" cy="486507"/>
                <a:chOff x="7983415" y="6582508"/>
                <a:chExt cx="152400" cy="486507"/>
              </a:xfrm>
            </p:grpSpPr>
            <p:cxnSp>
              <p:nvCxnSpPr>
                <p:cNvPr id="438" name="Straight Connector 4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0" name="Group 419"/>
              <p:cNvGrpSpPr/>
              <p:nvPr userDrawn="1"/>
            </p:nvGrpSpPr>
            <p:grpSpPr>
              <a:xfrm>
                <a:off x="4494873" y="6582508"/>
                <a:ext cx="152400" cy="486507"/>
                <a:chOff x="7983415" y="6582508"/>
                <a:chExt cx="152400" cy="486507"/>
              </a:xfrm>
            </p:grpSpPr>
            <p:cxnSp>
              <p:nvCxnSpPr>
                <p:cNvPr id="436" name="Straight Connector 4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1" name="Group 420"/>
              <p:cNvGrpSpPr/>
              <p:nvPr userDrawn="1"/>
            </p:nvGrpSpPr>
            <p:grpSpPr>
              <a:xfrm>
                <a:off x="3796616" y="6582508"/>
                <a:ext cx="152400" cy="486507"/>
                <a:chOff x="7983415" y="6582508"/>
                <a:chExt cx="152400" cy="486507"/>
              </a:xfrm>
            </p:grpSpPr>
            <p:cxnSp>
              <p:nvCxnSpPr>
                <p:cNvPr id="434" name="Straight Connector 4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2" name="Group 421"/>
              <p:cNvGrpSpPr/>
              <p:nvPr userDrawn="1"/>
            </p:nvGrpSpPr>
            <p:grpSpPr>
              <a:xfrm>
                <a:off x="3098359" y="6582508"/>
                <a:ext cx="152400" cy="486507"/>
                <a:chOff x="7983415" y="6582508"/>
                <a:chExt cx="152400" cy="486507"/>
              </a:xfrm>
            </p:grpSpPr>
            <p:cxnSp>
              <p:nvCxnSpPr>
                <p:cNvPr id="432" name="Straight Connector 4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3" name="Group 422"/>
              <p:cNvGrpSpPr/>
              <p:nvPr userDrawn="1"/>
            </p:nvGrpSpPr>
            <p:grpSpPr>
              <a:xfrm>
                <a:off x="2400102" y="6582508"/>
                <a:ext cx="152400" cy="486507"/>
                <a:chOff x="7983415" y="6582508"/>
                <a:chExt cx="152400" cy="486507"/>
              </a:xfrm>
            </p:grpSpPr>
            <p:cxnSp>
              <p:nvCxnSpPr>
                <p:cNvPr id="430" name="Straight Connector 4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4" name="Group 423"/>
              <p:cNvGrpSpPr/>
              <p:nvPr userDrawn="1"/>
            </p:nvGrpSpPr>
            <p:grpSpPr>
              <a:xfrm>
                <a:off x="1701845" y="6582508"/>
                <a:ext cx="152400" cy="486507"/>
                <a:chOff x="7983415" y="6582508"/>
                <a:chExt cx="152400" cy="486507"/>
              </a:xfrm>
            </p:grpSpPr>
            <p:cxnSp>
              <p:nvCxnSpPr>
                <p:cNvPr id="428" name="Straight Connector 4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5" name="Group 424"/>
              <p:cNvGrpSpPr/>
              <p:nvPr userDrawn="1"/>
            </p:nvGrpSpPr>
            <p:grpSpPr>
              <a:xfrm>
                <a:off x="1003588" y="6582508"/>
                <a:ext cx="152400" cy="486507"/>
                <a:chOff x="7983415" y="6582508"/>
                <a:chExt cx="152400" cy="486507"/>
              </a:xfrm>
            </p:grpSpPr>
            <p:cxnSp>
              <p:nvCxnSpPr>
                <p:cNvPr id="426" name="Straight Connector 4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305" name="Group 304"/>
            <p:cNvGrpSpPr/>
            <p:nvPr userDrawn="1"/>
          </p:nvGrpSpPr>
          <p:grpSpPr>
            <a:xfrm>
              <a:off x="-151325" y="454007"/>
              <a:ext cx="122115" cy="5945205"/>
              <a:chOff x="-238875" y="454007"/>
              <a:chExt cx="122115" cy="5945205"/>
            </a:xfrm>
          </p:grpSpPr>
          <p:cxnSp>
            <p:nvCxnSpPr>
              <p:cNvPr id="378" name="Straight Connector 37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79" name="Group 378"/>
              <p:cNvGrpSpPr/>
              <p:nvPr userDrawn="1"/>
            </p:nvGrpSpPr>
            <p:grpSpPr>
              <a:xfrm rot="5400000">
                <a:off x="-254017" y="5940709"/>
                <a:ext cx="152400" cy="122115"/>
                <a:chOff x="7983415" y="6582508"/>
                <a:chExt cx="152400" cy="486507"/>
              </a:xfrm>
            </p:grpSpPr>
            <p:cxnSp>
              <p:nvCxnSpPr>
                <p:cNvPr id="411" name="Straight Connector 4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0" name="Group 379"/>
              <p:cNvGrpSpPr/>
              <p:nvPr userDrawn="1"/>
            </p:nvGrpSpPr>
            <p:grpSpPr>
              <a:xfrm rot="5400000">
                <a:off x="-254017" y="5467067"/>
                <a:ext cx="152400" cy="122115"/>
                <a:chOff x="7983415" y="6582508"/>
                <a:chExt cx="152400" cy="486507"/>
              </a:xfrm>
            </p:grpSpPr>
            <p:cxnSp>
              <p:nvCxnSpPr>
                <p:cNvPr id="409" name="Straight Connector 4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1" name="Group 380"/>
              <p:cNvGrpSpPr/>
              <p:nvPr userDrawn="1"/>
            </p:nvGrpSpPr>
            <p:grpSpPr>
              <a:xfrm rot="5400000">
                <a:off x="-254017" y="4993425"/>
                <a:ext cx="152400" cy="122115"/>
                <a:chOff x="7983415" y="6582508"/>
                <a:chExt cx="152400" cy="486507"/>
              </a:xfrm>
            </p:grpSpPr>
            <p:cxnSp>
              <p:nvCxnSpPr>
                <p:cNvPr id="407" name="Straight Connector 4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2" name="Group 381"/>
              <p:cNvGrpSpPr/>
              <p:nvPr userDrawn="1"/>
            </p:nvGrpSpPr>
            <p:grpSpPr>
              <a:xfrm rot="5400000">
                <a:off x="-254017" y="4519783"/>
                <a:ext cx="152400" cy="122115"/>
                <a:chOff x="7983415" y="6582508"/>
                <a:chExt cx="152400" cy="486507"/>
              </a:xfrm>
            </p:grpSpPr>
            <p:cxnSp>
              <p:nvCxnSpPr>
                <p:cNvPr id="405" name="Straight Connector 4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3" name="Group 382"/>
              <p:cNvGrpSpPr/>
              <p:nvPr userDrawn="1"/>
            </p:nvGrpSpPr>
            <p:grpSpPr>
              <a:xfrm rot="5400000">
                <a:off x="-254017" y="4046141"/>
                <a:ext cx="152400" cy="122115"/>
                <a:chOff x="7983415" y="6582508"/>
                <a:chExt cx="152400" cy="486507"/>
              </a:xfrm>
            </p:grpSpPr>
            <p:cxnSp>
              <p:nvCxnSpPr>
                <p:cNvPr id="403" name="Straight Connector 4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4" name="Group 383"/>
              <p:cNvGrpSpPr/>
              <p:nvPr userDrawn="1"/>
            </p:nvGrpSpPr>
            <p:grpSpPr>
              <a:xfrm rot="5400000">
                <a:off x="-254017" y="3572499"/>
                <a:ext cx="152400" cy="122115"/>
                <a:chOff x="7983415" y="6582508"/>
                <a:chExt cx="152400" cy="486507"/>
              </a:xfrm>
            </p:grpSpPr>
            <p:cxnSp>
              <p:nvCxnSpPr>
                <p:cNvPr id="401" name="Straight Connector 4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5" name="Group 384"/>
              <p:cNvGrpSpPr/>
              <p:nvPr userDrawn="1"/>
            </p:nvGrpSpPr>
            <p:grpSpPr>
              <a:xfrm rot="5400000">
                <a:off x="-254017" y="3098857"/>
                <a:ext cx="152400" cy="122115"/>
                <a:chOff x="7983415" y="6582508"/>
                <a:chExt cx="152400" cy="486507"/>
              </a:xfrm>
            </p:grpSpPr>
            <p:cxnSp>
              <p:nvCxnSpPr>
                <p:cNvPr id="399" name="Straight Connector 3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6" name="Group 385"/>
              <p:cNvGrpSpPr/>
              <p:nvPr userDrawn="1"/>
            </p:nvGrpSpPr>
            <p:grpSpPr>
              <a:xfrm rot="5400000">
                <a:off x="-254017" y="2625215"/>
                <a:ext cx="152400" cy="122115"/>
                <a:chOff x="7983415" y="6582508"/>
                <a:chExt cx="152400" cy="486507"/>
              </a:xfrm>
            </p:grpSpPr>
            <p:cxnSp>
              <p:nvCxnSpPr>
                <p:cNvPr id="397" name="Straight Connector 3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7" name="Group 386"/>
              <p:cNvGrpSpPr/>
              <p:nvPr userDrawn="1"/>
            </p:nvGrpSpPr>
            <p:grpSpPr>
              <a:xfrm rot="5400000">
                <a:off x="-254017" y="2151573"/>
                <a:ext cx="152400" cy="122115"/>
                <a:chOff x="7983415" y="6582508"/>
                <a:chExt cx="152400" cy="486507"/>
              </a:xfrm>
            </p:grpSpPr>
            <p:cxnSp>
              <p:nvCxnSpPr>
                <p:cNvPr id="395" name="Straight Connector 3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8" name="Group 387"/>
              <p:cNvGrpSpPr/>
              <p:nvPr userDrawn="1"/>
            </p:nvGrpSpPr>
            <p:grpSpPr>
              <a:xfrm rot="5400000">
                <a:off x="-254017" y="1677931"/>
                <a:ext cx="152400" cy="122115"/>
                <a:chOff x="7983415" y="6582508"/>
                <a:chExt cx="152400" cy="486507"/>
              </a:xfrm>
            </p:grpSpPr>
            <p:cxnSp>
              <p:nvCxnSpPr>
                <p:cNvPr id="393" name="Straight Connector 3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9" name="Group 388"/>
              <p:cNvGrpSpPr/>
              <p:nvPr userDrawn="1"/>
            </p:nvGrpSpPr>
            <p:grpSpPr>
              <a:xfrm rot="5400000">
                <a:off x="-254017" y="997340"/>
                <a:ext cx="152400" cy="122115"/>
                <a:chOff x="7983415" y="6582508"/>
                <a:chExt cx="152400" cy="486507"/>
              </a:xfrm>
            </p:grpSpPr>
            <p:cxnSp>
              <p:nvCxnSpPr>
                <p:cNvPr id="391" name="Straight Connector 3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90" name="Straight Connector 38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6" name="Group 305"/>
            <p:cNvGrpSpPr/>
            <p:nvPr userDrawn="1"/>
          </p:nvGrpSpPr>
          <p:grpSpPr>
            <a:xfrm>
              <a:off x="9166483" y="454007"/>
              <a:ext cx="122115" cy="5945205"/>
              <a:chOff x="-238875" y="454007"/>
              <a:chExt cx="122115" cy="5945205"/>
            </a:xfrm>
          </p:grpSpPr>
          <p:cxnSp>
            <p:nvCxnSpPr>
              <p:cNvPr id="343" name="Straight Connector 34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44" name="Group 343"/>
              <p:cNvGrpSpPr/>
              <p:nvPr userDrawn="1"/>
            </p:nvGrpSpPr>
            <p:grpSpPr>
              <a:xfrm rot="5400000">
                <a:off x="-254017" y="5940709"/>
                <a:ext cx="152400" cy="122115"/>
                <a:chOff x="7983415" y="6582508"/>
                <a:chExt cx="152400" cy="486507"/>
              </a:xfrm>
            </p:grpSpPr>
            <p:cxnSp>
              <p:nvCxnSpPr>
                <p:cNvPr id="376" name="Straight Connector 3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5" name="Group 344"/>
              <p:cNvGrpSpPr/>
              <p:nvPr userDrawn="1"/>
            </p:nvGrpSpPr>
            <p:grpSpPr>
              <a:xfrm rot="5400000">
                <a:off x="-254017" y="5467067"/>
                <a:ext cx="152400" cy="122115"/>
                <a:chOff x="7983415" y="6582508"/>
                <a:chExt cx="152400" cy="486507"/>
              </a:xfrm>
            </p:grpSpPr>
            <p:cxnSp>
              <p:nvCxnSpPr>
                <p:cNvPr id="374" name="Straight Connector 3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6" name="Group 345"/>
              <p:cNvGrpSpPr/>
              <p:nvPr userDrawn="1"/>
            </p:nvGrpSpPr>
            <p:grpSpPr>
              <a:xfrm rot="5400000">
                <a:off x="-254017" y="4993425"/>
                <a:ext cx="152400" cy="122115"/>
                <a:chOff x="7983415" y="6582508"/>
                <a:chExt cx="152400" cy="486507"/>
              </a:xfrm>
            </p:grpSpPr>
            <p:cxnSp>
              <p:nvCxnSpPr>
                <p:cNvPr id="372" name="Straight Connector 3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7" name="Group 346"/>
              <p:cNvGrpSpPr/>
              <p:nvPr userDrawn="1"/>
            </p:nvGrpSpPr>
            <p:grpSpPr>
              <a:xfrm rot="5400000">
                <a:off x="-254017" y="4519783"/>
                <a:ext cx="152400" cy="122115"/>
                <a:chOff x="7983415" y="6582508"/>
                <a:chExt cx="152400" cy="486507"/>
              </a:xfrm>
            </p:grpSpPr>
            <p:cxnSp>
              <p:nvCxnSpPr>
                <p:cNvPr id="370" name="Straight Connector 3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8" name="Group 347"/>
              <p:cNvGrpSpPr/>
              <p:nvPr userDrawn="1"/>
            </p:nvGrpSpPr>
            <p:grpSpPr>
              <a:xfrm rot="5400000">
                <a:off x="-254017" y="4046141"/>
                <a:ext cx="152400" cy="122115"/>
                <a:chOff x="7983415" y="6582508"/>
                <a:chExt cx="152400" cy="486507"/>
              </a:xfrm>
            </p:grpSpPr>
            <p:cxnSp>
              <p:nvCxnSpPr>
                <p:cNvPr id="368" name="Straight Connector 3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9" name="Group 348"/>
              <p:cNvGrpSpPr/>
              <p:nvPr userDrawn="1"/>
            </p:nvGrpSpPr>
            <p:grpSpPr>
              <a:xfrm rot="5400000">
                <a:off x="-254017" y="3572499"/>
                <a:ext cx="152400" cy="122115"/>
                <a:chOff x="7983415" y="6582508"/>
                <a:chExt cx="152400" cy="486507"/>
              </a:xfrm>
            </p:grpSpPr>
            <p:cxnSp>
              <p:nvCxnSpPr>
                <p:cNvPr id="366" name="Straight Connector 3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0" name="Group 349"/>
              <p:cNvGrpSpPr/>
              <p:nvPr userDrawn="1"/>
            </p:nvGrpSpPr>
            <p:grpSpPr>
              <a:xfrm rot="5400000">
                <a:off x="-254017" y="3098857"/>
                <a:ext cx="152400" cy="122115"/>
                <a:chOff x="7983415" y="6582508"/>
                <a:chExt cx="152400" cy="486507"/>
              </a:xfrm>
            </p:grpSpPr>
            <p:cxnSp>
              <p:nvCxnSpPr>
                <p:cNvPr id="364" name="Straight Connector 3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1" name="Group 350"/>
              <p:cNvGrpSpPr/>
              <p:nvPr userDrawn="1"/>
            </p:nvGrpSpPr>
            <p:grpSpPr>
              <a:xfrm rot="5400000">
                <a:off x="-254017" y="2625215"/>
                <a:ext cx="152400" cy="122115"/>
                <a:chOff x="7983415" y="6582508"/>
                <a:chExt cx="152400" cy="486507"/>
              </a:xfrm>
            </p:grpSpPr>
            <p:cxnSp>
              <p:nvCxnSpPr>
                <p:cNvPr id="362" name="Straight Connector 3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2" name="Group 351"/>
              <p:cNvGrpSpPr/>
              <p:nvPr userDrawn="1"/>
            </p:nvGrpSpPr>
            <p:grpSpPr>
              <a:xfrm rot="5400000">
                <a:off x="-254017" y="2151573"/>
                <a:ext cx="152400" cy="122115"/>
                <a:chOff x="7983415" y="6582508"/>
                <a:chExt cx="152400" cy="486507"/>
              </a:xfrm>
            </p:grpSpPr>
            <p:cxnSp>
              <p:nvCxnSpPr>
                <p:cNvPr id="360" name="Straight Connector 3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3" name="Group 352"/>
              <p:cNvGrpSpPr/>
              <p:nvPr userDrawn="1"/>
            </p:nvGrpSpPr>
            <p:grpSpPr>
              <a:xfrm rot="5400000">
                <a:off x="-254017" y="1677931"/>
                <a:ext cx="152400" cy="122115"/>
                <a:chOff x="7983415" y="6582508"/>
                <a:chExt cx="152400" cy="486507"/>
              </a:xfrm>
            </p:grpSpPr>
            <p:cxnSp>
              <p:nvCxnSpPr>
                <p:cNvPr id="358" name="Straight Connector 3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4" name="Group 353"/>
              <p:cNvGrpSpPr/>
              <p:nvPr userDrawn="1"/>
            </p:nvGrpSpPr>
            <p:grpSpPr>
              <a:xfrm rot="5400000">
                <a:off x="-254017" y="997340"/>
                <a:ext cx="152400" cy="122115"/>
                <a:chOff x="7983415" y="6582508"/>
                <a:chExt cx="152400" cy="486507"/>
              </a:xfrm>
            </p:grpSpPr>
            <p:cxnSp>
              <p:nvCxnSpPr>
                <p:cNvPr id="356" name="Straight Connector 3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55" name="Straight Connector 35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7" name="Group 306"/>
            <p:cNvGrpSpPr/>
            <p:nvPr userDrawn="1"/>
          </p:nvGrpSpPr>
          <p:grpSpPr>
            <a:xfrm>
              <a:off x="457731" y="-141165"/>
              <a:ext cx="8226688" cy="122115"/>
              <a:chOff x="457731" y="6582508"/>
              <a:chExt cx="8226688" cy="486507"/>
            </a:xfrm>
          </p:grpSpPr>
          <p:cxnSp>
            <p:nvCxnSpPr>
              <p:cNvPr id="308" name="Straight Connector 30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10" name="Group 309"/>
              <p:cNvGrpSpPr/>
              <p:nvPr userDrawn="1"/>
            </p:nvGrpSpPr>
            <p:grpSpPr>
              <a:xfrm>
                <a:off x="7986158" y="6582508"/>
                <a:ext cx="152400" cy="486507"/>
                <a:chOff x="7983415" y="6582508"/>
                <a:chExt cx="152400" cy="486507"/>
              </a:xfrm>
            </p:grpSpPr>
            <p:cxnSp>
              <p:nvCxnSpPr>
                <p:cNvPr id="341" name="Straight Connector 34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1" name="Group 310"/>
              <p:cNvGrpSpPr/>
              <p:nvPr userDrawn="1"/>
            </p:nvGrpSpPr>
            <p:grpSpPr>
              <a:xfrm>
                <a:off x="7287901" y="6582508"/>
                <a:ext cx="152400" cy="486507"/>
                <a:chOff x="7983415" y="6582508"/>
                <a:chExt cx="152400" cy="486507"/>
              </a:xfrm>
            </p:grpSpPr>
            <p:cxnSp>
              <p:nvCxnSpPr>
                <p:cNvPr id="339" name="Straight Connector 3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2" name="Group 311"/>
              <p:cNvGrpSpPr/>
              <p:nvPr userDrawn="1"/>
            </p:nvGrpSpPr>
            <p:grpSpPr>
              <a:xfrm>
                <a:off x="6589644" y="6582508"/>
                <a:ext cx="152400" cy="486507"/>
                <a:chOff x="7983415" y="6582508"/>
                <a:chExt cx="152400" cy="486507"/>
              </a:xfrm>
            </p:grpSpPr>
            <p:cxnSp>
              <p:nvCxnSpPr>
                <p:cNvPr id="337" name="Straight Connector 3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3" name="Group 312"/>
              <p:cNvGrpSpPr/>
              <p:nvPr userDrawn="1"/>
            </p:nvGrpSpPr>
            <p:grpSpPr>
              <a:xfrm>
                <a:off x="5891387" y="6582508"/>
                <a:ext cx="152400" cy="486507"/>
                <a:chOff x="7983415" y="6582508"/>
                <a:chExt cx="152400" cy="486507"/>
              </a:xfrm>
            </p:grpSpPr>
            <p:cxnSp>
              <p:nvCxnSpPr>
                <p:cNvPr id="335" name="Straight Connector 3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4" name="Group 313"/>
              <p:cNvGrpSpPr/>
              <p:nvPr userDrawn="1"/>
            </p:nvGrpSpPr>
            <p:grpSpPr>
              <a:xfrm>
                <a:off x="5193130" y="6582508"/>
                <a:ext cx="152400" cy="486507"/>
                <a:chOff x="7983415" y="6582508"/>
                <a:chExt cx="152400" cy="486507"/>
              </a:xfrm>
            </p:grpSpPr>
            <p:cxnSp>
              <p:nvCxnSpPr>
                <p:cNvPr id="333" name="Straight Connector 3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5" name="Group 314"/>
              <p:cNvGrpSpPr/>
              <p:nvPr userDrawn="1"/>
            </p:nvGrpSpPr>
            <p:grpSpPr>
              <a:xfrm>
                <a:off x="4494873" y="6582508"/>
                <a:ext cx="152400" cy="486507"/>
                <a:chOff x="7983415" y="6582508"/>
                <a:chExt cx="152400" cy="486507"/>
              </a:xfrm>
            </p:grpSpPr>
            <p:cxnSp>
              <p:nvCxnSpPr>
                <p:cNvPr id="331" name="Straight Connector 3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6" name="Group 315"/>
              <p:cNvGrpSpPr/>
              <p:nvPr userDrawn="1"/>
            </p:nvGrpSpPr>
            <p:grpSpPr>
              <a:xfrm>
                <a:off x="3796616" y="6582508"/>
                <a:ext cx="152400" cy="486507"/>
                <a:chOff x="7983415" y="6582508"/>
                <a:chExt cx="152400" cy="486507"/>
              </a:xfrm>
            </p:grpSpPr>
            <p:cxnSp>
              <p:nvCxnSpPr>
                <p:cNvPr id="329" name="Straight Connector 3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userDrawn="1"/>
            </p:nvGrpSpPr>
            <p:grpSpPr>
              <a:xfrm>
                <a:off x="3098359" y="6582508"/>
                <a:ext cx="152400" cy="486507"/>
                <a:chOff x="7983415" y="6582508"/>
                <a:chExt cx="152400" cy="486507"/>
              </a:xfrm>
            </p:grpSpPr>
            <p:cxnSp>
              <p:nvCxnSpPr>
                <p:cNvPr id="327" name="Straight Connector 3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8" name="Group 317"/>
              <p:cNvGrpSpPr/>
              <p:nvPr userDrawn="1"/>
            </p:nvGrpSpPr>
            <p:grpSpPr>
              <a:xfrm>
                <a:off x="2400102" y="6582508"/>
                <a:ext cx="152400" cy="486507"/>
                <a:chOff x="7983415" y="6582508"/>
                <a:chExt cx="152400" cy="486507"/>
              </a:xfrm>
            </p:grpSpPr>
            <p:cxnSp>
              <p:nvCxnSpPr>
                <p:cNvPr id="325" name="Straight Connector 3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9" name="Group 318"/>
              <p:cNvGrpSpPr/>
              <p:nvPr userDrawn="1"/>
            </p:nvGrpSpPr>
            <p:grpSpPr>
              <a:xfrm>
                <a:off x="1701845" y="6582508"/>
                <a:ext cx="152400" cy="486507"/>
                <a:chOff x="7983415" y="6582508"/>
                <a:chExt cx="152400" cy="486507"/>
              </a:xfrm>
            </p:grpSpPr>
            <p:cxnSp>
              <p:nvCxnSpPr>
                <p:cNvPr id="323" name="Straight Connector 3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20" name="Group 319"/>
              <p:cNvGrpSpPr/>
              <p:nvPr userDrawn="1"/>
            </p:nvGrpSpPr>
            <p:grpSpPr>
              <a:xfrm>
                <a:off x="1003588" y="6582508"/>
                <a:ext cx="152400" cy="486507"/>
                <a:chOff x="7983415" y="6582508"/>
                <a:chExt cx="152400" cy="486507"/>
              </a:xfrm>
            </p:grpSpPr>
            <p:cxnSp>
              <p:nvCxnSpPr>
                <p:cNvPr id="321" name="Straight Connector 3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6"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kern="1200" dirty="0" smtClean="0">
                <a:solidFill>
                  <a:schemeClr val="bg2"/>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a:xfrm>
            <a:off x="457732" y="1816100"/>
            <a:ext cx="2640628"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1" name="Content Placeholder 2"/>
          <p:cNvSpPr>
            <a:spLocks noGrp="1"/>
          </p:cNvSpPr>
          <p:nvPr>
            <p:ph idx="11"/>
          </p:nvPr>
        </p:nvSpPr>
        <p:spPr>
          <a:xfrm>
            <a:off x="3256668" y="1816100"/>
            <a:ext cx="5430132"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6" name="Group 165"/>
          <p:cNvGrpSpPr/>
          <p:nvPr userDrawn="1"/>
        </p:nvGrpSpPr>
        <p:grpSpPr>
          <a:xfrm>
            <a:off x="-151325" y="-141165"/>
            <a:ext cx="9439923" cy="7136527"/>
            <a:chOff x="-151325" y="-141165"/>
            <a:chExt cx="9439923" cy="7136527"/>
          </a:xfrm>
        </p:grpSpPr>
        <p:grpSp>
          <p:nvGrpSpPr>
            <p:cNvPr id="167" name="Group 166"/>
            <p:cNvGrpSpPr/>
            <p:nvPr userDrawn="1"/>
          </p:nvGrpSpPr>
          <p:grpSpPr>
            <a:xfrm>
              <a:off x="457731" y="6873247"/>
              <a:ext cx="8226688" cy="122115"/>
              <a:chOff x="457731" y="6582508"/>
              <a:chExt cx="8226688" cy="486507"/>
            </a:xfrm>
          </p:grpSpPr>
          <p:cxnSp>
            <p:nvCxnSpPr>
              <p:cNvPr id="276" name="Straight Connector 275"/>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582508"/>
                <a:ext cx="152400" cy="486507"/>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582508"/>
                <a:ext cx="152400" cy="486507"/>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582508"/>
                <a:ext cx="152400" cy="486507"/>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582508"/>
                <a:ext cx="152400" cy="486507"/>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8" name="Group 167"/>
            <p:cNvGrpSpPr/>
            <p:nvPr userDrawn="1"/>
          </p:nvGrpSpPr>
          <p:grpSpPr>
            <a:xfrm>
              <a:off x="-151325" y="454007"/>
              <a:ext cx="122115" cy="5945205"/>
              <a:chOff x="-238875" y="454007"/>
              <a:chExt cx="122115" cy="5945205"/>
            </a:xfrm>
          </p:grpSpPr>
          <p:cxnSp>
            <p:nvCxnSpPr>
              <p:cNvPr id="241" name="Straight Connector 240"/>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25401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9166483" y="454007"/>
              <a:ext cx="122115" cy="5945205"/>
              <a:chOff x="-238875" y="454007"/>
              <a:chExt cx="122115" cy="5945205"/>
            </a:xfrm>
          </p:grpSpPr>
          <p:cxnSp>
            <p:nvCxnSpPr>
              <p:cNvPr id="206" name="Straight Connector 205"/>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254017"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57731" y="-141165"/>
              <a:ext cx="8226688" cy="122115"/>
              <a:chOff x="457731" y="6582508"/>
              <a:chExt cx="8226688" cy="486507"/>
            </a:xfrm>
          </p:grpSpPr>
          <p:cxnSp>
            <p:nvCxnSpPr>
              <p:cNvPr id="171" name="Straight Connector 170"/>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6582508"/>
                <a:ext cx="152400" cy="486507"/>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6582508"/>
                <a:ext cx="152400" cy="486507"/>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6582508"/>
                <a:ext cx="152400" cy="486507"/>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6582508"/>
                <a:ext cx="152400" cy="486507"/>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3"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kern="1200" dirty="0" smtClean="0">
                <a:solidFill>
                  <a:schemeClr val="bg2"/>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a:xfrm>
            <a:off x="457732" y="1816100"/>
            <a:ext cx="5439564"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3" name="Content Placeholder 2"/>
          <p:cNvSpPr>
            <a:spLocks noGrp="1"/>
          </p:cNvSpPr>
          <p:nvPr>
            <p:ph idx="12"/>
          </p:nvPr>
        </p:nvSpPr>
        <p:spPr>
          <a:xfrm>
            <a:off x="6043787" y="1816100"/>
            <a:ext cx="2640628"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6" name="Group 165"/>
          <p:cNvGrpSpPr/>
          <p:nvPr userDrawn="1"/>
        </p:nvGrpSpPr>
        <p:grpSpPr>
          <a:xfrm>
            <a:off x="-151325" y="-141165"/>
            <a:ext cx="9439923" cy="7136527"/>
            <a:chOff x="-151325" y="-141165"/>
            <a:chExt cx="9439923" cy="7136527"/>
          </a:xfrm>
        </p:grpSpPr>
        <p:grpSp>
          <p:nvGrpSpPr>
            <p:cNvPr id="167" name="Group 166"/>
            <p:cNvGrpSpPr/>
            <p:nvPr userDrawn="1"/>
          </p:nvGrpSpPr>
          <p:grpSpPr>
            <a:xfrm>
              <a:off x="457731" y="6873247"/>
              <a:ext cx="8226688" cy="122115"/>
              <a:chOff x="457731" y="6582508"/>
              <a:chExt cx="8226688" cy="486507"/>
            </a:xfrm>
          </p:grpSpPr>
          <p:cxnSp>
            <p:nvCxnSpPr>
              <p:cNvPr id="276" name="Straight Connector 275"/>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582508"/>
                <a:ext cx="152400" cy="486507"/>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582508"/>
                <a:ext cx="152400" cy="486507"/>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582508"/>
                <a:ext cx="152400" cy="486507"/>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582508"/>
                <a:ext cx="152400" cy="486507"/>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8" name="Group 167"/>
            <p:cNvGrpSpPr/>
            <p:nvPr userDrawn="1"/>
          </p:nvGrpSpPr>
          <p:grpSpPr>
            <a:xfrm>
              <a:off x="-151325" y="454007"/>
              <a:ext cx="122115" cy="5945205"/>
              <a:chOff x="-238875" y="454007"/>
              <a:chExt cx="122115" cy="5945205"/>
            </a:xfrm>
          </p:grpSpPr>
          <p:cxnSp>
            <p:nvCxnSpPr>
              <p:cNvPr id="241" name="Straight Connector 240"/>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25401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9166483" y="454007"/>
              <a:ext cx="122115" cy="5945205"/>
              <a:chOff x="-238875" y="454007"/>
              <a:chExt cx="122115" cy="5945205"/>
            </a:xfrm>
          </p:grpSpPr>
          <p:cxnSp>
            <p:nvCxnSpPr>
              <p:cNvPr id="206" name="Straight Connector 205"/>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254017"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57731" y="-141165"/>
              <a:ext cx="8226688" cy="122115"/>
              <a:chOff x="457731" y="6582508"/>
              <a:chExt cx="8226688" cy="486507"/>
            </a:xfrm>
          </p:grpSpPr>
          <p:cxnSp>
            <p:nvCxnSpPr>
              <p:cNvPr id="171" name="Straight Connector 170"/>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6582508"/>
                <a:ext cx="152400" cy="486507"/>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6582508"/>
                <a:ext cx="152400" cy="486507"/>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6582508"/>
                <a:ext cx="152400" cy="486507"/>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6582508"/>
                <a:ext cx="152400" cy="486507"/>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5"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kern="1200" dirty="0" smtClean="0">
                <a:solidFill>
                  <a:schemeClr val="bg2"/>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732" y="1816100"/>
            <a:ext cx="2640628" cy="45831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1" name="Content Placeholder 2"/>
          <p:cNvSpPr>
            <a:spLocks noGrp="1"/>
          </p:cNvSpPr>
          <p:nvPr>
            <p:ph idx="11"/>
          </p:nvPr>
        </p:nvSpPr>
        <p:spPr>
          <a:xfrm>
            <a:off x="3256668" y="1816100"/>
            <a:ext cx="2640628" cy="45831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3" name="Content Placeholder 2"/>
          <p:cNvSpPr>
            <a:spLocks noGrp="1"/>
          </p:cNvSpPr>
          <p:nvPr>
            <p:ph idx="12"/>
          </p:nvPr>
        </p:nvSpPr>
        <p:spPr>
          <a:xfrm>
            <a:off x="6043787" y="1816100"/>
            <a:ext cx="2640628" cy="45831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a:xfrm>
            <a:off x="457732" y="1816100"/>
            <a:ext cx="1942371"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6" name="Content Placeholder 2"/>
          <p:cNvSpPr>
            <a:spLocks noGrp="1"/>
          </p:cNvSpPr>
          <p:nvPr>
            <p:ph idx="11"/>
          </p:nvPr>
        </p:nvSpPr>
        <p:spPr>
          <a:xfrm>
            <a:off x="2552504" y="1816100"/>
            <a:ext cx="1942371"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7" name="Content Placeholder 2"/>
          <p:cNvSpPr>
            <a:spLocks noGrp="1"/>
          </p:cNvSpPr>
          <p:nvPr>
            <p:ph idx="12"/>
          </p:nvPr>
        </p:nvSpPr>
        <p:spPr>
          <a:xfrm>
            <a:off x="4647276" y="1816100"/>
            <a:ext cx="1942371"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8" name="Content Placeholder 2"/>
          <p:cNvSpPr>
            <a:spLocks noGrp="1"/>
          </p:cNvSpPr>
          <p:nvPr>
            <p:ph idx="13"/>
          </p:nvPr>
        </p:nvSpPr>
        <p:spPr>
          <a:xfrm>
            <a:off x="6744429" y="1816100"/>
            <a:ext cx="1942371"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9" name="Group 168"/>
          <p:cNvGrpSpPr/>
          <p:nvPr userDrawn="1"/>
        </p:nvGrpSpPr>
        <p:grpSpPr>
          <a:xfrm>
            <a:off x="-151325" y="-141165"/>
            <a:ext cx="9439923" cy="7136527"/>
            <a:chOff x="-151325" y="-141165"/>
            <a:chExt cx="9439923" cy="7136527"/>
          </a:xfrm>
        </p:grpSpPr>
        <p:grpSp>
          <p:nvGrpSpPr>
            <p:cNvPr id="170" name="Group 169"/>
            <p:cNvGrpSpPr/>
            <p:nvPr userDrawn="1"/>
          </p:nvGrpSpPr>
          <p:grpSpPr>
            <a:xfrm>
              <a:off x="457731" y="6873247"/>
              <a:ext cx="8226688" cy="122115"/>
              <a:chOff x="457731" y="6582508"/>
              <a:chExt cx="8226688" cy="486507"/>
            </a:xfrm>
          </p:grpSpPr>
          <p:cxnSp>
            <p:nvCxnSpPr>
              <p:cNvPr id="279" name="Straight Connector 27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81" name="Group 280"/>
              <p:cNvGrpSpPr/>
              <p:nvPr userDrawn="1"/>
            </p:nvGrpSpPr>
            <p:grpSpPr>
              <a:xfrm>
                <a:off x="7986158" y="6582508"/>
                <a:ext cx="152400" cy="486507"/>
                <a:chOff x="7983415" y="6582508"/>
                <a:chExt cx="152400" cy="486507"/>
              </a:xfrm>
            </p:grpSpPr>
            <p:cxnSp>
              <p:nvCxnSpPr>
                <p:cNvPr id="312" name="Straight Connector 3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7287901" y="6582508"/>
                <a:ext cx="152400" cy="486507"/>
                <a:chOff x="7983415" y="6582508"/>
                <a:chExt cx="152400" cy="486507"/>
              </a:xfrm>
            </p:grpSpPr>
            <p:cxnSp>
              <p:nvCxnSpPr>
                <p:cNvPr id="310" name="Straight Connector 3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6589644" y="6582508"/>
                <a:ext cx="152400" cy="486507"/>
                <a:chOff x="7983415" y="6582508"/>
                <a:chExt cx="152400" cy="486507"/>
              </a:xfrm>
            </p:grpSpPr>
            <p:cxnSp>
              <p:nvCxnSpPr>
                <p:cNvPr id="308" name="Straight Connector 3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891387" y="6582508"/>
                <a:ext cx="152400" cy="486507"/>
                <a:chOff x="7983415" y="6582508"/>
                <a:chExt cx="152400" cy="486507"/>
              </a:xfrm>
            </p:grpSpPr>
            <p:cxnSp>
              <p:nvCxnSpPr>
                <p:cNvPr id="306" name="Straight Connector 3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5193130" y="6582508"/>
                <a:ext cx="152400" cy="486507"/>
                <a:chOff x="7983415" y="6582508"/>
                <a:chExt cx="152400" cy="486507"/>
              </a:xfrm>
            </p:grpSpPr>
            <p:cxnSp>
              <p:nvCxnSpPr>
                <p:cNvPr id="304" name="Straight Connector 3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4494873"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3796616" y="6582508"/>
                <a:ext cx="152400" cy="486507"/>
                <a:chOff x="7983415" y="6582508"/>
                <a:chExt cx="152400" cy="486507"/>
              </a:xfrm>
            </p:grpSpPr>
            <p:cxnSp>
              <p:nvCxnSpPr>
                <p:cNvPr id="300" name="Straight Connector 2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3098359" y="6582508"/>
                <a:ext cx="152400" cy="486507"/>
                <a:chOff x="7983415" y="6582508"/>
                <a:chExt cx="152400" cy="486507"/>
              </a:xfrm>
            </p:grpSpPr>
            <p:cxnSp>
              <p:nvCxnSpPr>
                <p:cNvPr id="298" name="Straight Connector 2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9" name="Group 288"/>
              <p:cNvGrpSpPr/>
              <p:nvPr userDrawn="1"/>
            </p:nvGrpSpPr>
            <p:grpSpPr>
              <a:xfrm>
                <a:off x="2400102" y="6582508"/>
                <a:ext cx="152400" cy="486507"/>
                <a:chOff x="7983415" y="6582508"/>
                <a:chExt cx="152400" cy="486507"/>
              </a:xfrm>
            </p:grpSpPr>
            <p:cxnSp>
              <p:nvCxnSpPr>
                <p:cNvPr id="296" name="Straight Connector 2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0" name="Group 289"/>
              <p:cNvGrpSpPr/>
              <p:nvPr userDrawn="1"/>
            </p:nvGrpSpPr>
            <p:grpSpPr>
              <a:xfrm>
                <a:off x="1701845" y="6582508"/>
                <a:ext cx="152400" cy="486507"/>
                <a:chOff x="7983415" y="6582508"/>
                <a:chExt cx="152400" cy="486507"/>
              </a:xfrm>
            </p:grpSpPr>
            <p:cxnSp>
              <p:nvCxnSpPr>
                <p:cNvPr id="294" name="Straight Connector 2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1" name="Group 290"/>
              <p:cNvGrpSpPr/>
              <p:nvPr userDrawn="1"/>
            </p:nvGrpSpPr>
            <p:grpSpPr>
              <a:xfrm>
                <a:off x="1003588" y="6582508"/>
                <a:ext cx="152400" cy="486507"/>
                <a:chOff x="7983415" y="6582508"/>
                <a:chExt cx="152400" cy="486507"/>
              </a:xfrm>
            </p:grpSpPr>
            <p:cxnSp>
              <p:nvCxnSpPr>
                <p:cNvPr id="292" name="Straight Connector 2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71" name="Group 170"/>
            <p:cNvGrpSpPr/>
            <p:nvPr userDrawn="1"/>
          </p:nvGrpSpPr>
          <p:grpSpPr>
            <a:xfrm>
              <a:off x="-151325" y="454007"/>
              <a:ext cx="122115" cy="5945205"/>
              <a:chOff x="-238875" y="454007"/>
              <a:chExt cx="122115" cy="5945205"/>
            </a:xfrm>
          </p:grpSpPr>
          <p:cxnSp>
            <p:nvCxnSpPr>
              <p:cNvPr id="244" name="Straight Connector 24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5" name="Group 244"/>
              <p:cNvGrpSpPr/>
              <p:nvPr userDrawn="1"/>
            </p:nvGrpSpPr>
            <p:grpSpPr>
              <a:xfrm rot="5400000">
                <a:off x="-254017" y="5940709"/>
                <a:ext cx="152400" cy="122115"/>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5467067"/>
                <a:ext cx="152400" cy="122115"/>
                <a:chOff x="7983415" y="6582508"/>
                <a:chExt cx="152400" cy="486507"/>
              </a:xfrm>
            </p:grpSpPr>
            <p:cxnSp>
              <p:nvCxnSpPr>
                <p:cNvPr id="275" name="Straight Connector 2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4993425"/>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4519783"/>
                <a:ext cx="152400" cy="122115"/>
                <a:chOff x="7983415" y="6582508"/>
                <a:chExt cx="152400" cy="486507"/>
              </a:xfrm>
            </p:grpSpPr>
            <p:cxnSp>
              <p:nvCxnSpPr>
                <p:cNvPr id="271" name="Straight Connector 2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4046141"/>
                <a:ext cx="152400" cy="122115"/>
                <a:chOff x="7983415" y="6582508"/>
                <a:chExt cx="152400" cy="486507"/>
              </a:xfrm>
            </p:grpSpPr>
            <p:cxnSp>
              <p:nvCxnSpPr>
                <p:cNvPr id="269" name="Straight Connector 2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3572499"/>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3098857"/>
                <a:ext cx="152400" cy="122115"/>
                <a:chOff x="7983415" y="6582508"/>
                <a:chExt cx="152400" cy="486507"/>
              </a:xfrm>
            </p:grpSpPr>
            <p:cxnSp>
              <p:nvCxnSpPr>
                <p:cNvPr id="265" name="Straight Connector 2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2625215"/>
                <a:ext cx="152400" cy="122115"/>
                <a:chOff x="7983415" y="6582508"/>
                <a:chExt cx="152400" cy="486507"/>
              </a:xfrm>
            </p:grpSpPr>
            <p:cxnSp>
              <p:nvCxnSpPr>
                <p:cNvPr id="263" name="Straight Connector 2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3" name="Group 252"/>
              <p:cNvGrpSpPr/>
              <p:nvPr userDrawn="1"/>
            </p:nvGrpSpPr>
            <p:grpSpPr>
              <a:xfrm rot="5400000">
                <a:off x="-254017" y="2151573"/>
                <a:ext cx="152400" cy="122115"/>
                <a:chOff x="7983415" y="6582508"/>
                <a:chExt cx="152400" cy="486507"/>
              </a:xfrm>
            </p:grpSpPr>
            <p:cxnSp>
              <p:nvCxnSpPr>
                <p:cNvPr id="261" name="Straight Connector 2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userDrawn="1"/>
            </p:nvGrpSpPr>
            <p:grpSpPr>
              <a:xfrm rot="5400000">
                <a:off x="-254017" y="1677931"/>
                <a:ext cx="152400" cy="122115"/>
                <a:chOff x="7983415" y="6582508"/>
                <a:chExt cx="152400" cy="486507"/>
              </a:xfrm>
            </p:grpSpPr>
            <p:cxnSp>
              <p:nvCxnSpPr>
                <p:cNvPr id="259" name="Straight Connector 25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5" name="Group 254"/>
              <p:cNvGrpSpPr/>
              <p:nvPr userDrawn="1"/>
            </p:nvGrpSpPr>
            <p:grpSpPr>
              <a:xfrm rot="5400000">
                <a:off x="-254017" y="997340"/>
                <a:ext cx="152400" cy="122115"/>
                <a:chOff x="7983415" y="6582508"/>
                <a:chExt cx="152400" cy="486507"/>
              </a:xfrm>
            </p:grpSpPr>
            <p:cxnSp>
              <p:nvCxnSpPr>
                <p:cNvPr id="257" name="Straight Connector 25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6" name="Straight Connector 25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9166483" y="454007"/>
              <a:ext cx="122115" cy="5945205"/>
              <a:chOff x="-238875" y="454007"/>
              <a:chExt cx="122115" cy="5945205"/>
            </a:xfrm>
          </p:grpSpPr>
          <p:cxnSp>
            <p:nvCxnSpPr>
              <p:cNvPr id="209" name="Straight Connector 20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10" name="Group 209"/>
              <p:cNvGrpSpPr/>
              <p:nvPr userDrawn="1"/>
            </p:nvGrpSpPr>
            <p:grpSpPr>
              <a:xfrm rot="5400000">
                <a:off x="-254017" y="5940709"/>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5467067"/>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4993425"/>
                <a:ext cx="152400" cy="122115"/>
                <a:chOff x="7983415" y="6582508"/>
                <a:chExt cx="152400" cy="486507"/>
              </a:xfrm>
            </p:grpSpPr>
            <p:cxnSp>
              <p:nvCxnSpPr>
                <p:cNvPr id="238" name="Straight Connector 2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4519783"/>
                <a:ext cx="152400" cy="122115"/>
                <a:chOff x="7983415" y="6582508"/>
                <a:chExt cx="152400" cy="486507"/>
              </a:xfrm>
            </p:grpSpPr>
            <p:cxnSp>
              <p:nvCxnSpPr>
                <p:cNvPr id="236" name="Straight Connector 2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404614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3572499"/>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3098857"/>
                <a:ext cx="152400" cy="122115"/>
                <a:chOff x="7983415" y="6582508"/>
                <a:chExt cx="152400" cy="486507"/>
              </a:xfrm>
            </p:grpSpPr>
            <p:cxnSp>
              <p:nvCxnSpPr>
                <p:cNvPr id="230" name="Straight Connector 2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2625215"/>
                <a:ext cx="152400" cy="122115"/>
                <a:chOff x="7983415" y="6582508"/>
                <a:chExt cx="152400" cy="486507"/>
              </a:xfrm>
            </p:grpSpPr>
            <p:cxnSp>
              <p:nvCxnSpPr>
                <p:cNvPr id="228" name="Straight Connector 2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8" name="Group 217"/>
              <p:cNvGrpSpPr/>
              <p:nvPr userDrawn="1"/>
            </p:nvGrpSpPr>
            <p:grpSpPr>
              <a:xfrm rot="5400000">
                <a:off x="-254017" y="2151573"/>
                <a:ext cx="152400" cy="122115"/>
                <a:chOff x="7983415" y="6582508"/>
                <a:chExt cx="152400" cy="486507"/>
              </a:xfrm>
            </p:grpSpPr>
            <p:cxnSp>
              <p:nvCxnSpPr>
                <p:cNvPr id="226" name="Straight Connector 2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9" name="Group 218"/>
              <p:cNvGrpSpPr/>
              <p:nvPr userDrawn="1"/>
            </p:nvGrpSpPr>
            <p:grpSpPr>
              <a:xfrm rot="5400000">
                <a:off x="-254017" y="1677931"/>
                <a:ext cx="152400" cy="122115"/>
                <a:chOff x="7983415" y="6582508"/>
                <a:chExt cx="152400" cy="486507"/>
              </a:xfrm>
            </p:grpSpPr>
            <p:cxnSp>
              <p:nvCxnSpPr>
                <p:cNvPr id="224" name="Straight Connector 22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0" name="Group 219"/>
              <p:cNvGrpSpPr/>
              <p:nvPr userDrawn="1"/>
            </p:nvGrpSpPr>
            <p:grpSpPr>
              <a:xfrm rot="5400000">
                <a:off x="-254017" y="997340"/>
                <a:ext cx="152400" cy="122115"/>
                <a:chOff x="7983415" y="6582508"/>
                <a:chExt cx="152400" cy="486507"/>
              </a:xfrm>
            </p:grpSpPr>
            <p:cxnSp>
              <p:nvCxnSpPr>
                <p:cNvPr id="222" name="Straight Connector 2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21" name="Straight Connector 22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457731" y="-141165"/>
              <a:ext cx="8226688" cy="122115"/>
              <a:chOff x="457731" y="6582508"/>
              <a:chExt cx="8226688" cy="486507"/>
            </a:xfrm>
          </p:grpSpPr>
          <p:cxnSp>
            <p:nvCxnSpPr>
              <p:cNvPr id="174" name="Straight Connector 17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6" name="Group 175"/>
              <p:cNvGrpSpPr/>
              <p:nvPr userDrawn="1"/>
            </p:nvGrpSpPr>
            <p:grpSpPr>
              <a:xfrm>
                <a:off x="7986158" y="6582508"/>
                <a:ext cx="152400" cy="486507"/>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7287901" y="6582508"/>
                <a:ext cx="152400" cy="486507"/>
                <a:chOff x="7983415" y="6582508"/>
                <a:chExt cx="152400" cy="486507"/>
              </a:xfrm>
            </p:grpSpPr>
            <p:cxnSp>
              <p:nvCxnSpPr>
                <p:cNvPr id="205" name="Straight Connector 2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6589644" y="6582508"/>
                <a:ext cx="152400" cy="486507"/>
                <a:chOff x="7983415" y="6582508"/>
                <a:chExt cx="152400" cy="486507"/>
              </a:xfrm>
            </p:grpSpPr>
            <p:cxnSp>
              <p:nvCxnSpPr>
                <p:cNvPr id="203" name="Straight Connector 2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891387" y="6582508"/>
                <a:ext cx="152400" cy="486507"/>
                <a:chOff x="7983415" y="6582508"/>
                <a:chExt cx="152400" cy="486507"/>
              </a:xfrm>
            </p:grpSpPr>
            <p:cxnSp>
              <p:nvCxnSpPr>
                <p:cNvPr id="201" name="Straight Connector 2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5193130" y="6582508"/>
                <a:ext cx="152400" cy="486507"/>
                <a:chOff x="7983415" y="6582508"/>
                <a:chExt cx="152400" cy="486507"/>
              </a:xfrm>
            </p:grpSpPr>
            <p:cxnSp>
              <p:nvCxnSpPr>
                <p:cNvPr id="199" name="Straight Connector 1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4494873"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3796616" y="6582508"/>
                <a:ext cx="152400" cy="486507"/>
                <a:chOff x="7983415" y="6582508"/>
                <a:chExt cx="152400" cy="486507"/>
              </a:xfrm>
            </p:grpSpPr>
            <p:cxnSp>
              <p:nvCxnSpPr>
                <p:cNvPr id="195" name="Straight Connector 1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3098359" y="6582508"/>
                <a:ext cx="152400" cy="486507"/>
                <a:chOff x="7983415" y="6582508"/>
                <a:chExt cx="152400" cy="486507"/>
              </a:xfrm>
            </p:grpSpPr>
            <p:cxnSp>
              <p:nvCxnSpPr>
                <p:cNvPr id="193" name="Straight Connector 1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4" name="Group 183"/>
              <p:cNvGrpSpPr/>
              <p:nvPr userDrawn="1"/>
            </p:nvGrpSpPr>
            <p:grpSpPr>
              <a:xfrm>
                <a:off x="2400102" y="6582508"/>
                <a:ext cx="152400" cy="486507"/>
                <a:chOff x="7983415" y="6582508"/>
                <a:chExt cx="152400" cy="486507"/>
              </a:xfrm>
            </p:grpSpPr>
            <p:cxnSp>
              <p:nvCxnSpPr>
                <p:cNvPr id="191" name="Straight Connector 1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5" name="Group 184"/>
              <p:cNvGrpSpPr/>
              <p:nvPr userDrawn="1"/>
            </p:nvGrpSpPr>
            <p:grpSpPr>
              <a:xfrm>
                <a:off x="1701845" y="6582508"/>
                <a:ext cx="152400" cy="486507"/>
                <a:chOff x="7983415" y="6582508"/>
                <a:chExt cx="152400" cy="486507"/>
              </a:xfrm>
            </p:grpSpPr>
            <p:cxnSp>
              <p:nvCxnSpPr>
                <p:cNvPr id="189" name="Straight Connector 1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6" name="Group 185"/>
              <p:cNvGrpSpPr/>
              <p:nvPr userDrawn="1"/>
            </p:nvGrpSpPr>
            <p:grpSpPr>
              <a:xfrm>
                <a:off x="1003588" y="6582508"/>
                <a:ext cx="152400" cy="486507"/>
                <a:chOff x="7983415" y="6582508"/>
                <a:chExt cx="152400" cy="486507"/>
              </a:xfrm>
            </p:grpSpPr>
            <p:cxnSp>
              <p:nvCxnSpPr>
                <p:cNvPr id="187" name="Straight Connector 1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5"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a:xfrm>
            <a:off x="457732" y="1816100"/>
            <a:ext cx="1523417"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9" name="Content Placeholder 2"/>
          <p:cNvSpPr>
            <a:spLocks noGrp="1"/>
          </p:cNvSpPr>
          <p:nvPr>
            <p:ph idx="11"/>
          </p:nvPr>
        </p:nvSpPr>
        <p:spPr>
          <a:xfrm>
            <a:off x="2133550" y="1816100"/>
            <a:ext cx="1523417"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1" name="Content Placeholder 2"/>
          <p:cNvSpPr>
            <a:spLocks noGrp="1"/>
          </p:cNvSpPr>
          <p:nvPr>
            <p:ph idx="12"/>
          </p:nvPr>
        </p:nvSpPr>
        <p:spPr>
          <a:xfrm>
            <a:off x="3822113" y="1816100"/>
            <a:ext cx="1523417"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2" name="Content Placeholder 2"/>
          <p:cNvSpPr>
            <a:spLocks noGrp="1"/>
          </p:cNvSpPr>
          <p:nvPr>
            <p:ph idx="13"/>
          </p:nvPr>
        </p:nvSpPr>
        <p:spPr>
          <a:xfrm>
            <a:off x="5485185" y="1816100"/>
            <a:ext cx="1523417"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3" name="Content Placeholder 2"/>
          <p:cNvSpPr>
            <a:spLocks noGrp="1"/>
          </p:cNvSpPr>
          <p:nvPr>
            <p:ph idx="14"/>
          </p:nvPr>
        </p:nvSpPr>
        <p:spPr>
          <a:xfrm>
            <a:off x="7161002" y="1816100"/>
            <a:ext cx="1523417"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79" name="Group 178"/>
          <p:cNvGrpSpPr/>
          <p:nvPr userDrawn="1"/>
        </p:nvGrpSpPr>
        <p:grpSpPr>
          <a:xfrm>
            <a:off x="-151325" y="-141165"/>
            <a:ext cx="9439923" cy="7136527"/>
            <a:chOff x="-151325" y="-141165"/>
            <a:chExt cx="9439923" cy="7136527"/>
          </a:xfrm>
        </p:grpSpPr>
        <p:grpSp>
          <p:nvGrpSpPr>
            <p:cNvPr id="180" name="Group 179"/>
            <p:cNvGrpSpPr/>
            <p:nvPr userDrawn="1"/>
          </p:nvGrpSpPr>
          <p:grpSpPr>
            <a:xfrm>
              <a:off x="457731" y="6873247"/>
              <a:ext cx="8226688" cy="122115"/>
              <a:chOff x="457731" y="6582508"/>
              <a:chExt cx="8226688" cy="486507"/>
            </a:xfrm>
          </p:grpSpPr>
          <p:cxnSp>
            <p:nvCxnSpPr>
              <p:cNvPr id="289" name="Straight Connector 28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91" name="Group 290"/>
              <p:cNvGrpSpPr/>
              <p:nvPr userDrawn="1"/>
            </p:nvGrpSpPr>
            <p:grpSpPr>
              <a:xfrm>
                <a:off x="7986158" y="6582508"/>
                <a:ext cx="152400" cy="486507"/>
                <a:chOff x="7983415" y="6582508"/>
                <a:chExt cx="152400" cy="486507"/>
              </a:xfrm>
            </p:grpSpPr>
            <p:cxnSp>
              <p:nvCxnSpPr>
                <p:cNvPr id="322" name="Straight Connector 3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2" name="Group 291"/>
              <p:cNvGrpSpPr/>
              <p:nvPr userDrawn="1"/>
            </p:nvGrpSpPr>
            <p:grpSpPr>
              <a:xfrm>
                <a:off x="7287901" y="6582508"/>
                <a:ext cx="152400" cy="486507"/>
                <a:chOff x="7983415" y="6582508"/>
                <a:chExt cx="152400" cy="486507"/>
              </a:xfrm>
            </p:grpSpPr>
            <p:cxnSp>
              <p:nvCxnSpPr>
                <p:cNvPr id="320" name="Straight Connector 3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3" name="Group 292"/>
              <p:cNvGrpSpPr/>
              <p:nvPr userDrawn="1"/>
            </p:nvGrpSpPr>
            <p:grpSpPr>
              <a:xfrm>
                <a:off x="6589644" y="6582508"/>
                <a:ext cx="152400" cy="486507"/>
                <a:chOff x="7983415" y="6582508"/>
                <a:chExt cx="152400" cy="486507"/>
              </a:xfrm>
            </p:grpSpPr>
            <p:cxnSp>
              <p:nvCxnSpPr>
                <p:cNvPr id="318" name="Straight Connector 31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4" name="Group 293"/>
              <p:cNvGrpSpPr/>
              <p:nvPr userDrawn="1"/>
            </p:nvGrpSpPr>
            <p:grpSpPr>
              <a:xfrm>
                <a:off x="5891387" y="6582508"/>
                <a:ext cx="152400" cy="486507"/>
                <a:chOff x="7983415" y="6582508"/>
                <a:chExt cx="152400" cy="486507"/>
              </a:xfrm>
            </p:grpSpPr>
            <p:cxnSp>
              <p:nvCxnSpPr>
                <p:cNvPr id="316" name="Straight Connector 31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5" name="Group 294"/>
              <p:cNvGrpSpPr/>
              <p:nvPr userDrawn="1"/>
            </p:nvGrpSpPr>
            <p:grpSpPr>
              <a:xfrm>
                <a:off x="5193130" y="6582508"/>
                <a:ext cx="152400" cy="486507"/>
                <a:chOff x="7983415" y="6582508"/>
                <a:chExt cx="152400" cy="486507"/>
              </a:xfrm>
            </p:grpSpPr>
            <p:cxnSp>
              <p:nvCxnSpPr>
                <p:cNvPr id="314" name="Straight Connector 3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userDrawn="1"/>
            </p:nvGrpSpPr>
            <p:grpSpPr>
              <a:xfrm>
                <a:off x="4494873" y="6582508"/>
                <a:ext cx="152400" cy="486507"/>
                <a:chOff x="7983415" y="6582508"/>
                <a:chExt cx="152400" cy="486507"/>
              </a:xfrm>
            </p:grpSpPr>
            <p:cxnSp>
              <p:nvCxnSpPr>
                <p:cNvPr id="312" name="Straight Connector 3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7" name="Group 296"/>
              <p:cNvGrpSpPr/>
              <p:nvPr userDrawn="1"/>
            </p:nvGrpSpPr>
            <p:grpSpPr>
              <a:xfrm>
                <a:off x="3796616" y="6582508"/>
                <a:ext cx="152400" cy="486507"/>
                <a:chOff x="7983415" y="6582508"/>
                <a:chExt cx="152400" cy="486507"/>
              </a:xfrm>
            </p:grpSpPr>
            <p:cxnSp>
              <p:nvCxnSpPr>
                <p:cNvPr id="310" name="Straight Connector 3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8" name="Group 297"/>
              <p:cNvGrpSpPr/>
              <p:nvPr userDrawn="1"/>
            </p:nvGrpSpPr>
            <p:grpSpPr>
              <a:xfrm>
                <a:off x="3098359" y="6582508"/>
                <a:ext cx="152400" cy="486507"/>
                <a:chOff x="7983415" y="6582508"/>
                <a:chExt cx="152400" cy="486507"/>
              </a:xfrm>
            </p:grpSpPr>
            <p:cxnSp>
              <p:nvCxnSpPr>
                <p:cNvPr id="308" name="Straight Connector 3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userDrawn="1"/>
            </p:nvGrpSpPr>
            <p:grpSpPr>
              <a:xfrm>
                <a:off x="2400102" y="6582508"/>
                <a:ext cx="152400" cy="486507"/>
                <a:chOff x="7983415" y="6582508"/>
                <a:chExt cx="152400" cy="486507"/>
              </a:xfrm>
            </p:grpSpPr>
            <p:cxnSp>
              <p:nvCxnSpPr>
                <p:cNvPr id="306" name="Straight Connector 3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0" name="Group 299"/>
              <p:cNvGrpSpPr/>
              <p:nvPr userDrawn="1"/>
            </p:nvGrpSpPr>
            <p:grpSpPr>
              <a:xfrm>
                <a:off x="1701845" y="6582508"/>
                <a:ext cx="152400" cy="486507"/>
                <a:chOff x="7983415" y="6582508"/>
                <a:chExt cx="152400" cy="486507"/>
              </a:xfrm>
            </p:grpSpPr>
            <p:cxnSp>
              <p:nvCxnSpPr>
                <p:cNvPr id="304" name="Straight Connector 3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1" name="Group 300"/>
              <p:cNvGrpSpPr/>
              <p:nvPr userDrawn="1"/>
            </p:nvGrpSpPr>
            <p:grpSpPr>
              <a:xfrm>
                <a:off x="1003588"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81" name="Group 180"/>
            <p:cNvGrpSpPr/>
            <p:nvPr userDrawn="1"/>
          </p:nvGrpSpPr>
          <p:grpSpPr>
            <a:xfrm>
              <a:off x="-151325" y="454007"/>
              <a:ext cx="122115" cy="5945205"/>
              <a:chOff x="-238875" y="454007"/>
              <a:chExt cx="122115" cy="5945205"/>
            </a:xfrm>
          </p:grpSpPr>
          <p:cxnSp>
            <p:nvCxnSpPr>
              <p:cNvPr id="254" name="Straight Connector 25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55" name="Group 254"/>
              <p:cNvGrpSpPr/>
              <p:nvPr userDrawn="1"/>
            </p:nvGrpSpPr>
            <p:grpSpPr>
              <a:xfrm rot="5400000">
                <a:off x="-254017" y="5940709"/>
                <a:ext cx="152400" cy="122115"/>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userDrawn="1"/>
            </p:nvGrpSpPr>
            <p:grpSpPr>
              <a:xfrm rot="5400000">
                <a:off x="-254017" y="5467067"/>
                <a:ext cx="152400" cy="122115"/>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7" name="Group 256"/>
              <p:cNvGrpSpPr/>
              <p:nvPr userDrawn="1"/>
            </p:nvGrpSpPr>
            <p:grpSpPr>
              <a:xfrm rot="5400000">
                <a:off x="-254017" y="4993425"/>
                <a:ext cx="152400" cy="122115"/>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8" name="Group 257"/>
              <p:cNvGrpSpPr/>
              <p:nvPr userDrawn="1"/>
            </p:nvGrpSpPr>
            <p:grpSpPr>
              <a:xfrm rot="5400000">
                <a:off x="-254017" y="4519783"/>
                <a:ext cx="152400" cy="122115"/>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9" name="Group 258"/>
              <p:cNvGrpSpPr/>
              <p:nvPr userDrawn="1"/>
            </p:nvGrpSpPr>
            <p:grpSpPr>
              <a:xfrm rot="5400000">
                <a:off x="-254017" y="4046141"/>
                <a:ext cx="152400" cy="122115"/>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0" name="Group 259"/>
              <p:cNvGrpSpPr/>
              <p:nvPr userDrawn="1"/>
            </p:nvGrpSpPr>
            <p:grpSpPr>
              <a:xfrm rot="5400000">
                <a:off x="-254017" y="3572499"/>
                <a:ext cx="152400" cy="122115"/>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1" name="Group 260"/>
              <p:cNvGrpSpPr/>
              <p:nvPr userDrawn="1"/>
            </p:nvGrpSpPr>
            <p:grpSpPr>
              <a:xfrm rot="5400000">
                <a:off x="-254017" y="3098857"/>
                <a:ext cx="152400" cy="122115"/>
                <a:chOff x="7983415" y="6582508"/>
                <a:chExt cx="152400" cy="486507"/>
              </a:xfrm>
            </p:grpSpPr>
            <p:cxnSp>
              <p:nvCxnSpPr>
                <p:cNvPr id="275" name="Straight Connector 2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2" name="Group 261"/>
              <p:cNvGrpSpPr/>
              <p:nvPr userDrawn="1"/>
            </p:nvGrpSpPr>
            <p:grpSpPr>
              <a:xfrm rot="5400000">
                <a:off x="-254017" y="2625215"/>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3" name="Group 262"/>
              <p:cNvGrpSpPr/>
              <p:nvPr userDrawn="1"/>
            </p:nvGrpSpPr>
            <p:grpSpPr>
              <a:xfrm rot="5400000">
                <a:off x="-254017" y="2151573"/>
                <a:ext cx="152400" cy="122115"/>
                <a:chOff x="7983415" y="6582508"/>
                <a:chExt cx="152400" cy="486507"/>
              </a:xfrm>
            </p:grpSpPr>
            <p:cxnSp>
              <p:nvCxnSpPr>
                <p:cNvPr id="271" name="Straight Connector 2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4" name="Group 263"/>
              <p:cNvGrpSpPr/>
              <p:nvPr userDrawn="1"/>
            </p:nvGrpSpPr>
            <p:grpSpPr>
              <a:xfrm rot="5400000">
                <a:off x="-254017" y="1677931"/>
                <a:ext cx="152400" cy="122115"/>
                <a:chOff x="7983415" y="6582508"/>
                <a:chExt cx="152400" cy="486507"/>
              </a:xfrm>
            </p:grpSpPr>
            <p:cxnSp>
              <p:nvCxnSpPr>
                <p:cNvPr id="269" name="Straight Connector 2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5" name="Group 264"/>
              <p:cNvGrpSpPr/>
              <p:nvPr userDrawn="1"/>
            </p:nvGrpSpPr>
            <p:grpSpPr>
              <a:xfrm rot="5400000">
                <a:off x="-254017" y="997340"/>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66" name="Straight Connector 26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9166483" y="454007"/>
              <a:ext cx="122115" cy="5945205"/>
              <a:chOff x="-238875" y="454007"/>
              <a:chExt cx="122115" cy="5945205"/>
            </a:xfrm>
          </p:grpSpPr>
          <p:cxnSp>
            <p:nvCxnSpPr>
              <p:cNvPr id="219" name="Straight Connector 21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20" name="Group 219"/>
              <p:cNvGrpSpPr/>
              <p:nvPr userDrawn="1"/>
            </p:nvGrpSpPr>
            <p:grpSpPr>
              <a:xfrm rot="5400000">
                <a:off x="-254017" y="594070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1" name="Group 220"/>
              <p:cNvGrpSpPr/>
              <p:nvPr userDrawn="1"/>
            </p:nvGrpSpPr>
            <p:grpSpPr>
              <a:xfrm rot="5400000">
                <a:off x="-254017" y="546706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2" name="Group 221"/>
              <p:cNvGrpSpPr/>
              <p:nvPr userDrawn="1"/>
            </p:nvGrpSpPr>
            <p:grpSpPr>
              <a:xfrm rot="5400000">
                <a:off x="-254017" y="499342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3" name="Group 222"/>
              <p:cNvGrpSpPr/>
              <p:nvPr userDrawn="1"/>
            </p:nvGrpSpPr>
            <p:grpSpPr>
              <a:xfrm rot="5400000">
                <a:off x="-254017" y="451978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4" name="Group 223"/>
              <p:cNvGrpSpPr/>
              <p:nvPr userDrawn="1"/>
            </p:nvGrpSpPr>
            <p:grpSpPr>
              <a:xfrm rot="5400000">
                <a:off x="-254017" y="404614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userDrawn="1"/>
            </p:nvGrpSpPr>
            <p:grpSpPr>
              <a:xfrm rot="5400000">
                <a:off x="-254017" y="3572499"/>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6" name="Group 225"/>
              <p:cNvGrpSpPr/>
              <p:nvPr userDrawn="1"/>
            </p:nvGrpSpPr>
            <p:grpSpPr>
              <a:xfrm rot="5400000">
                <a:off x="-254017" y="3098857"/>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7" name="Group 226"/>
              <p:cNvGrpSpPr/>
              <p:nvPr userDrawn="1"/>
            </p:nvGrpSpPr>
            <p:grpSpPr>
              <a:xfrm rot="5400000">
                <a:off x="-254017" y="2625215"/>
                <a:ext cx="152400" cy="122115"/>
                <a:chOff x="7983415" y="6582508"/>
                <a:chExt cx="152400" cy="486507"/>
              </a:xfrm>
            </p:grpSpPr>
            <p:cxnSp>
              <p:nvCxnSpPr>
                <p:cNvPr id="238" name="Straight Connector 2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8" name="Group 227"/>
              <p:cNvGrpSpPr/>
              <p:nvPr userDrawn="1"/>
            </p:nvGrpSpPr>
            <p:grpSpPr>
              <a:xfrm rot="5400000">
                <a:off x="-254017" y="2151573"/>
                <a:ext cx="152400" cy="122115"/>
                <a:chOff x="7983415" y="6582508"/>
                <a:chExt cx="152400" cy="486507"/>
              </a:xfrm>
            </p:grpSpPr>
            <p:cxnSp>
              <p:nvCxnSpPr>
                <p:cNvPr id="236" name="Straight Connector 2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9" name="Group 228"/>
              <p:cNvGrpSpPr/>
              <p:nvPr userDrawn="1"/>
            </p:nvGrpSpPr>
            <p:grpSpPr>
              <a:xfrm rot="5400000">
                <a:off x="-254017" y="167793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0" name="Group 229"/>
              <p:cNvGrpSpPr/>
              <p:nvPr userDrawn="1"/>
            </p:nvGrpSpPr>
            <p:grpSpPr>
              <a:xfrm rot="5400000">
                <a:off x="-254017" y="997340"/>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31" name="Straight Connector 23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457731" y="-141165"/>
              <a:ext cx="8226688" cy="122115"/>
              <a:chOff x="457731" y="6582508"/>
              <a:chExt cx="8226688" cy="486507"/>
            </a:xfrm>
          </p:grpSpPr>
          <p:cxnSp>
            <p:nvCxnSpPr>
              <p:cNvPr id="184" name="Straight Connector 18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86" name="Group 185"/>
              <p:cNvGrpSpPr/>
              <p:nvPr userDrawn="1"/>
            </p:nvGrpSpPr>
            <p:grpSpPr>
              <a:xfrm>
                <a:off x="7986158" y="6582508"/>
                <a:ext cx="152400" cy="486507"/>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7" name="Group 186"/>
              <p:cNvGrpSpPr/>
              <p:nvPr userDrawn="1"/>
            </p:nvGrpSpPr>
            <p:grpSpPr>
              <a:xfrm>
                <a:off x="7287901" y="6582508"/>
                <a:ext cx="152400" cy="486507"/>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8" name="Group 187"/>
              <p:cNvGrpSpPr/>
              <p:nvPr userDrawn="1"/>
            </p:nvGrpSpPr>
            <p:grpSpPr>
              <a:xfrm>
                <a:off x="6589644" y="6582508"/>
                <a:ext cx="152400" cy="486507"/>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9" name="Group 188"/>
              <p:cNvGrpSpPr/>
              <p:nvPr userDrawn="1"/>
            </p:nvGrpSpPr>
            <p:grpSpPr>
              <a:xfrm>
                <a:off x="5891387" y="6582508"/>
                <a:ext cx="152400" cy="486507"/>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0" name="Group 189"/>
              <p:cNvGrpSpPr/>
              <p:nvPr userDrawn="1"/>
            </p:nvGrpSpPr>
            <p:grpSpPr>
              <a:xfrm>
                <a:off x="5193130" y="6582508"/>
                <a:ext cx="152400" cy="486507"/>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userDrawn="1"/>
            </p:nvGrpSpPr>
            <p:grpSpPr>
              <a:xfrm>
                <a:off x="4494873" y="6582508"/>
                <a:ext cx="152400" cy="486507"/>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2" name="Group 191"/>
              <p:cNvGrpSpPr/>
              <p:nvPr userDrawn="1"/>
            </p:nvGrpSpPr>
            <p:grpSpPr>
              <a:xfrm>
                <a:off x="3796616" y="6582508"/>
                <a:ext cx="152400" cy="486507"/>
                <a:chOff x="7983415" y="6582508"/>
                <a:chExt cx="152400" cy="486507"/>
              </a:xfrm>
            </p:grpSpPr>
            <p:cxnSp>
              <p:nvCxnSpPr>
                <p:cNvPr id="205" name="Straight Connector 2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3" name="Group 192"/>
              <p:cNvGrpSpPr/>
              <p:nvPr userDrawn="1"/>
            </p:nvGrpSpPr>
            <p:grpSpPr>
              <a:xfrm>
                <a:off x="3098359" y="6582508"/>
                <a:ext cx="152400" cy="486507"/>
                <a:chOff x="7983415" y="6582508"/>
                <a:chExt cx="152400" cy="486507"/>
              </a:xfrm>
            </p:grpSpPr>
            <p:cxnSp>
              <p:nvCxnSpPr>
                <p:cNvPr id="203" name="Straight Connector 2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4" name="Group 193"/>
              <p:cNvGrpSpPr/>
              <p:nvPr userDrawn="1"/>
            </p:nvGrpSpPr>
            <p:grpSpPr>
              <a:xfrm>
                <a:off x="2400102" y="6582508"/>
                <a:ext cx="152400" cy="486507"/>
                <a:chOff x="7983415" y="6582508"/>
                <a:chExt cx="152400" cy="486507"/>
              </a:xfrm>
            </p:grpSpPr>
            <p:cxnSp>
              <p:nvCxnSpPr>
                <p:cNvPr id="201" name="Straight Connector 2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5" name="Group 194"/>
              <p:cNvGrpSpPr/>
              <p:nvPr userDrawn="1"/>
            </p:nvGrpSpPr>
            <p:grpSpPr>
              <a:xfrm>
                <a:off x="1701845" y="6582508"/>
                <a:ext cx="152400" cy="486507"/>
                <a:chOff x="7983415" y="6582508"/>
                <a:chExt cx="152400" cy="486507"/>
              </a:xfrm>
            </p:grpSpPr>
            <p:cxnSp>
              <p:nvCxnSpPr>
                <p:cNvPr id="199" name="Straight Connector 1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a:off x="1003588"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6" name="Text Placeholder 6"/>
          <p:cNvSpPr>
            <a:spLocks noGrp="1"/>
          </p:cNvSpPr>
          <p:nvPr>
            <p:ph type="body" sz="quarter" idx="15"/>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Split Horizontal">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a:xfrm>
            <a:off x="457732" y="2762473"/>
            <a:ext cx="1942371"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6" name="Content Placeholder 2"/>
          <p:cNvSpPr>
            <a:spLocks noGrp="1"/>
          </p:cNvSpPr>
          <p:nvPr>
            <p:ph idx="11"/>
          </p:nvPr>
        </p:nvSpPr>
        <p:spPr>
          <a:xfrm>
            <a:off x="2552504" y="2762473"/>
            <a:ext cx="1942371"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7" name="Content Placeholder 2"/>
          <p:cNvSpPr>
            <a:spLocks noGrp="1"/>
          </p:cNvSpPr>
          <p:nvPr>
            <p:ph idx="12"/>
          </p:nvPr>
        </p:nvSpPr>
        <p:spPr>
          <a:xfrm>
            <a:off x="4647276" y="2762473"/>
            <a:ext cx="1942371"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8" name="Content Placeholder 2"/>
          <p:cNvSpPr>
            <a:spLocks noGrp="1"/>
          </p:cNvSpPr>
          <p:nvPr>
            <p:ph idx="13"/>
          </p:nvPr>
        </p:nvSpPr>
        <p:spPr>
          <a:xfrm>
            <a:off x="6744429" y="2762473"/>
            <a:ext cx="1942371"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9" name="Group 168"/>
          <p:cNvGrpSpPr/>
          <p:nvPr userDrawn="1"/>
        </p:nvGrpSpPr>
        <p:grpSpPr>
          <a:xfrm>
            <a:off x="-151325" y="-141165"/>
            <a:ext cx="9439923" cy="7136527"/>
            <a:chOff x="-151325" y="-141165"/>
            <a:chExt cx="9439923" cy="7136527"/>
          </a:xfrm>
        </p:grpSpPr>
        <p:grpSp>
          <p:nvGrpSpPr>
            <p:cNvPr id="170" name="Group 169"/>
            <p:cNvGrpSpPr/>
            <p:nvPr userDrawn="1"/>
          </p:nvGrpSpPr>
          <p:grpSpPr>
            <a:xfrm>
              <a:off x="457731" y="6873247"/>
              <a:ext cx="8226688" cy="122115"/>
              <a:chOff x="457731" y="6582508"/>
              <a:chExt cx="8226688" cy="486507"/>
            </a:xfrm>
          </p:grpSpPr>
          <p:cxnSp>
            <p:nvCxnSpPr>
              <p:cNvPr id="279" name="Straight Connector 27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81" name="Group 280"/>
              <p:cNvGrpSpPr/>
              <p:nvPr userDrawn="1"/>
            </p:nvGrpSpPr>
            <p:grpSpPr>
              <a:xfrm>
                <a:off x="7986158" y="6582508"/>
                <a:ext cx="152400" cy="486507"/>
                <a:chOff x="7983415" y="6582508"/>
                <a:chExt cx="152400" cy="486507"/>
              </a:xfrm>
            </p:grpSpPr>
            <p:cxnSp>
              <p:nvCxnSpPr>
                <p:cNvPr id="312" name="Straight Connector 3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7287901" y="6582508"/>
                <a:ext cx="152400" cy="486507"/>
                <a:chOff x="7983415" y="6582508"/>
                <a:chExt cx="152400" cy="486507"/>
              </a:xfrm>
            </p:grpSpPr>
            <p:cxnSp>
              <p:nvCxnSpPr>
                <p:cNvPr id="310" name="Straight Connector 3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6589644" y="6582508"/>
                <a:ext cx="152400" cy="486507"/>
                <a:chOff x="7983415" y="6582508"/>
                <a:chExt cx="152400" cy="486507"/>
              </a:xfrm>
            </p:grpSpPr>
            <p:cxnSp>
              <p:nvCxnSpPr>
                <p:cNvPr id="308" name="Straight Connector 3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891387" y="6582508"/>
                <a:ext cx="152400" cy="486507"/>
                <a:chOff x="7983415" y="6582508"/>
                <a:chExt cx="152400" cy="486507"/>
              </a:xfrm>
            </p:grpSpPr>
            <p:cxnSp>
              <p:nvCxnSpPr>
                <p:cNvPr id="306" name="Straight Connector 3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5193130" y="6582508"/>
                <a:ext cx="152400" cy="486507"/>
                <a:chOff x="7983415" y="6582508"/>
                <a:chExt cx="152400" cy="486507"/>
              </a:xfrm>
            </p:grpSpPr>
            <p:cxnSp>
              <p:nvCxnSpPr>
                <p:cNvPr id="304" name="Straight Connector 3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4494873"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3796616" y="6582508"/>
                <a:ext cx="152400" cy="486507"/>
                <a:chOff x="7983415" y="6582508"/>
                <a:chExt cx="152400" cy="486507"/>
              </a:xfrm>
            </p:grpSpPr>
            <p:cxnSp>
              <p:nvCxnSpPr>
                <p:cNvPr id="300" name="Straight Connector 2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3098359" y="6582508"/>
                <a:ext cx="152400" cy="486507"/>
                <a:chOff x="7983415" y="6582508"/>
                <a:chExt cx="152400" cy="486507"/>
              </a:xfrm>
            </p:grpSpPr>
            <p:cxnSp>
              <p:nvCxnSpPr>
                <p:cNvPr id="298" name="Straight Connector 2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9" name="Group 288"/>
              <p:cNvGrpSpPr/>
              <p:nvPr userDrawn="1"/>
            </p:nvGrpSpPr>
            <p:grpSpPr>
              <a:xfrm>
                <a:off x="2400102" y="6582508"/>
                <a:ext cx="152400" cy="486507"/>
                <a:chOff x="7983415" y="6582508"/>
                <a:chExt cx="152400" cy="486507"/>
              </a:xfrm>
            </p:grpSpPr>
            <p:cxnSp>
              <p:nvCxnSpPr>
                <p:cNvPr id="296" name="Straight Connector 2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0" name="Group 289"/>
              <p:cNvGrpSpPr/>
              <p:nvPr userDrawn="1"/>
            </p:nvGrpSpPr>
            <p:grpSpPr>
              <a:xfrm>
                <a:off x="1701845" y="6582508"/>
                <a:ext cx="152400" cy="486507"/>
                <a:chOff x="7983415" y="6582508"/>
                <a:chExt cx="152400" cy="486507"/>
              </a:xfrm>
            </p:grpSpPr>
            <p:cxnSp>
              <p:nvCxnSpPr>
                <p:cNvPr id="294" name="Straight Connector 2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1" name="Group 290"/>
              <p:cNvGrpSpPr/>
              <p:nvPr userDrawn="1"/>
            </p:nvGrpSpPr>
            <p:grpSpPr>
              <a:xfrm>
                <a:off x="1003588" y="6582508"/>
                <a:ext cx="152400" cy="486507"/>
                <a:chOff x="7983415" y="6582508"/>
                <a:chExt cx="152400" cy="486507"/>
              </a:xfrm>
            </p:grpSpPr>
            <p:cxnSp>
              <p:nvCxnSpPr>
                <p:cNvPr id="292" name="Straight Connector 2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71" name="Group 170"/>
            <p:cNvGrpSpPr/>
            <p:nvPr userDrawn="1"/>
          </p:nvGrpSpPr>
          <p:grpSpPr>
            <a:xfrm>
              <a:off x="-151325" y="454007"/>
              <a:ext cx="122115" cy="5945205"/>
              <a:chOff x="-238875" y="454007"/>
              <a:chExt cx="122115" cy="5945205"/>
            </a:xfrm>
          </p:grpSpPr>
          <p:cxnSp>
            <p:nvCxnSpPr>
              <p:cNvPr id="244" name="Straight Connector 24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5" name="Group 244"/>
              <p:cNvGrpSpPr/>
              <p:nvPr userDrawn="1"/>
            </p:nvGrpSpPr>
            <p:grpSpPr>
              <a:xfrm rot="5400000">
                <a:off x="-254017" y="5940709"/>
                <a:ext cx="152400" cy="122115"/>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5467067"/>
                <a:ext cx="152400" cy="122115"/>
                <a:chOff x="7983415" y="6582508"/>
                <a:chExt cx="152400" cy="486507"/>
              </a:xfrm>
            </p:grpSpPr>
            <p:cxnSp>
              <p:nvCxnSpPr>
                <p:cNvPr id="275" name="Straight Connector 2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4993425"/>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4519783"/>
                <a:ext cx="152400" cy="122115"/>
                <a:chOff x="7983415" y="6582508"/>
                <a:chExt cx="152400" cy="486507"/>
              </a:xfrm>
            </p:grpSpPr>
            <p:cxnSp>
              <p:nvCxnSpPr>
                <p:cNvPr id="271" name="Straight Connector 2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4046141"/>
                <a:ext cx="152400" cy="122115"/>
                <a:chOff x="7983415" y="6582508"/>
                <a:chExt cx="152400" cy="486507"/>
              </a:xfrm>
            </p:grpSpPr>
            <p:cxnSp>
              <p:nvCxnSpPr>
                <p:cNvPr id="269" name="Straight Connector 2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3572499"/>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3098857"/>
                <a:ext cx="152400" cy="122115"/>
                <a:chOff x="7983415" y="6582508"/>
                <a:chExt cx="152400" cy="486507"/>
              </a:xfrm>
            </p:grpSpPr>
            <p:cxnSp>
              <p:nvCxnSpPr>
                <p:cNvPr id="265" name="Straight Connector 2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2625215"/>
                <a:ext cx="152400" cy="122115"/>
                <a:chOff x="7983415" y="6582508"/>
                <a:chExt cx="152400" cy="486507"/>
              </a:xfrm>
            </p:grpSpPr>
            <p:cxnSp>
              <p:nvCxnSpPr>
                <p:cNvPr id="263" name="Straight Connector 2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3" name="Group 252"/>
              <p:cNvGrpSpPr/>
              <p:nvPr userDrawn="1"/>
            </p:nvGrpSpPr>
            <p:grpSpPr>
              <a:xfrm rot="5400000">
                <a:off x="-254017" y="2151573"/>
                <a:ext cx="152400" cy="122115"/>
                <a:chOff x="7983415" y="6582508"/>
                <a:chExt cx="152400" cy="486507"/>
              </a:xfrm>
            </p:grpSpPr>
            <p:cxnSp>
              <p:nvCxnSpPr>
                <p:cNvPr id="261" name="Straight Connector 2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userDrawn="1"/>
            </p:nvGrpSpPr>
            <p:grpSpPr>
              <a:xfrm rot="5400000">
                <a:off x="-254017" y="1677931"/>
                <a:ext cx="152400" cy="122115"/>
                <a:chOff x="7983415" y="6582508"/>
                <a:chExt cx="152400" cy="486507"/>
              </a:xfrm>
            </p:grpSpPr>
            <p:cxnSp>
              <p:nvCxnSpPr>
                <p:cNvPr id="259" name="Straight Connector 25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5" name="Group 254"/>
              <p:cNvGrpSpPr/>
              <p:nvPr userDrawn="1"/>
            </p:nvGrpSpPr>
            <p:grpSpPr>
              <a:xfrm rot="5400000">
                <a:off x="-254017" y="997340"/>
                <a:ext cx="152400" cy="122115"/>
                <a:chOff x="7983415" y="6582508"/>
                <a:chExt cx="152400" cy="486507"/>
              </a:xfrm>
            </p:grpSpPr>
            <p:cxnSp>
              <p:nvCxnSpPr>
                <p:cNvPr id="257" name="Straight Connector 25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6" name="Straight Connector 25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9166483" y="454007"/>
              <a:ext cx="122115" cy="5945205"/>
              <a:chOff x="-238875" y="454007"/>
              <a:chExt cx="122115" cy="5945205"/>
            </a:xfrm>
          </p:grpSpPr>
          <p:cxnSp>
            <p:nvCxnSpPr>
              <p:cNvPr id="209" name="Straight Connector 20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10" name="Group 209"/>
              <p:cNvGrpSpPr/>
              <p:nvPr userDrawn="1"/>
            </p:nvGrpSpPr>
            <p:grpSpPr>
              <a:xfrm rot="5400000">
                <a:off x="-254017" y="5940709"/>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5467067"/>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4993425"/>
                <a:ext cx="152400" cy="122115"/>
                <a:chOff x="7983415" y="6582508"/>
                <a:chExt cx="152400" cy="486507"/>
              </a:xfrm>
            </p:grpSpPr>
            <p:cxnSp>
              <p:nvCxnSpPr>
                <p:cNvPr id="238" name="Straight Connector 2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4519783"/>
                <a:ext cx="152400" cy="122115"/>
                <a:chOff x="7983415" y="6582508"/>
                <a:chExt cx="152400" cy="486507"/>
              </a:xfrm>
            </p:grpSpPr>
            <p:cxnSp>
              <p:nvCxnSpPr>
                <p:cNvPr id="236" name="Straight Connector 2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404614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3572499"/>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3098857"/>
                <a:ext cx="152400" cy="122115"/>
                <a:chOff x="7983415" y="6582508"/>
                <a:chExt cx="152400" cy="486507"/>
              </a:xfrm>
            </p:grpSpPr>
            <p:cxnSp>
              <p:nvCxnSpPr>
                <p:cNvPr id="230" name="Straight Connector 2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2625215"/>
                <a:ext cx="152400" cy="122115"/>
                <a:chOff x="7983415" y="6582508"/>
                <a:chExt cx="152400" cy="486507"/>
              </a:xfrm>
            </p:grpSpPr>
            <p:cxnSp>
              <p:nvCxnSpPr>
                <p:cNvPr id="228" name="Straight Connector 2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8" name="Group 217"/>
              <p:cNvGrpSpPr/>
              <p:nvPr userDrawn="1"/>
            </p:nvGrpSpPr>
            <p:grpSpPr>
              <a:xfrm rot="5400000">
                <a:off x="-254017" y="2151573"/>
                <a:ext cx="152400" cy="122115"/>
                <a:chOff x="7983415" y="6582508"/>
                <a:chExt cx="152400" cy="486507"/>
              </a:xfrm>
            </p:grpSpPr>
            <p:cxnSp>
              <p:nvCxnSpPr>
                <p:cNvPr id="226" name="Straight Connector 2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9" name="Group 218"/>
              <p:cNvGrpSpPr/>
              <p:nvPr userDrawn="1"/>
            </p:nvGrpSpPr>
            <p:grpSpPr>
              <a:xfrm rot="5400000">
                <a:off x="-254017" y="1677931"/>
                <a:ext cx="152400" cy="122115"/>
                <a:chOff x="7983415" y="6582508"/>
                <a:chExt cx="152400" cy="486507"/>
              </a:xfrm>
            </p:grpSpPr>
            <p:cxnSp>
              <p:nvCxnSpPr>
                <p:cNvPr id="224" name="Straight Connector 22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0" name="Group 219"/>
              <p:cNvGrpSpPr/>
              <p:nvPr userDrawn="1"/>
            </p:nvGrpSpPr>
            <p:grpSpPr>
              <a:xfrm rot="5400000">
                <a:off x="-254017" y="997340"/>
                <a:ext cx="152400" cy="122115"/>
                <a:chOff x="7983415" y="6582508"/>
                <a:chExt cx="152400" cy="486507"/>
              </a:xfrm>
            </p:grpSpPr>
            <p:cxnSp>
              <p:nvCxnSpPr>
                <p:cNvPr id="222" name="Straight Connector 2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21" name="Straight Connector 22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457731" y="-141165"/>
              <a:ext cx="8226688" cy="122115"/>
              <a:chOff x="457731" y="6582508"/>
              <a:chExt cx="8226688" cy="486507"/>
            </a:xfrm>
          </p:grpSpPr>
          <p:cxnSp>
            <p:nvCxnSpPr>
              <p:cNvPr id="174" name="Straight Connector 17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6" name="Group 175"/>
              <p:cNvGrpSpPr/>
              <p:nvPr userDrawn="1"/>
            </p:nvGrpSpPr>
            <p:grpSpPr>
              <a:xfrm>
                <a:off x="7986158" y="6582508"/>
                <a:ext cx="152400" cy="486507"/>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7287901" y="6582508"/>
                <a:ext cx="152400" cy="486507"/>
                <a:chOff x="7983415" y="6582508"/>
                <a:chExt cx="152400" cy="486507"/>
              </a:xfrm>
            </p:grpSpPr>
            <p:cxnSp>
              <p:nvCxnSpPr>
                <p:cNvPr id="205" name="Straight Connector 2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6589644" y="6582508"/>
                <a:ext cx="152400" cy="486507"/>
                <a:chOff x="7983415" y="6582508"/>
                <a:chExt cx="152400" cy="486507"/>
              </a:xfrm>
            </p:grpSpPr>
            <p:cxnSp>
              <p:nvCxnSpPr>
                <p:cNvPr id="203" name="Straight Connector 2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891387" y="6582508"/>
                <a:ext cx="152400" cy="486507"/>
                <a:chOff x="7983415" y="6582508"/>
                <a:chExt cx="152400" cy="486507"/>
              </a:xfrm>
            </p:grpSpPr>
            <p:cxnSp>
              <p:nvCxnSpPr>
                <p:cNvPr id="201" name="Straight Connector 2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5193130" y="6582508"/>
                <a:ext cx="152400" cy="486507"/>
                <a:chOff x="7983415" y="6582508"/>
                <a:chExt cx="152400" cy="486507"/>
              </a:xfrm>
            </p:grpSpPr>
            <p:cxnSp>
              <p:nvCxnSpPr>
                <p:cNvPr id="199" name="Straight Connector 1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4494873"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3796616" y="6582508"/>
                <a:ext cx="152400" cy="486507"/>
                <a:chOff x="7983415" y="6582508"/>
                <a:chExt cx="152400" cy="486507"/>
              </a:xfrm>
            </p:grpSpPr>
            <p:cxnSp>
              <p:nvCxnSpPr>
                <p:cNvPr id="195" name="Straight Connector 1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3098359" y="6582508"/>
                <a:ext cx="152400" cy="486507"/>
                <a:chOff x="7983415" y="6582508"/>
                <a:chExt cx="152400" cy="486507"/>
              </a:xfrm>
            </p:grpSpPr>
            <p:cxnSp>
              <p:nvCxnSpPr>
                <p:cNvPr id="193" name="Straight Connector 1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4" name="Group 183"/>
              <p:cNvGrpSpPr/>
              <p:nvPr userDrawn="1"/>
            </p:nvGrpSpPr>
            <p:grpSpPr>
              <a:xfrm>
                <a:off x="2400102" y="6582508"/>
                <a:ext cx="152400" cy="486507"/>
                <a:chOff x="7983415" y="6582508"/>
                <a:chExt cx="152400" cy="486507"/>
              </a:xfrm>
            </p:grpSpPr>
            <p:cxnSp>
              <p:nvCxnSpPr>
                <p:cNvPr id="191" name="Straight Connector 1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5" name="Group 184"/>
              <p:cNvGrpSpPr/>
              <p:nvPr userDrawn="1"/>
            </p:nvGrpSpPr>
            <p:grpSpPr>
              <a:xfrm>
                <a:off x="1701845" y="6582508"/>
                <a:ext cx="152400" cy="486507"/>
                <a:chOff x="7983415" y="6582508"/>
                <a:chExt cx="152400" cy="486507"/>
              </a:xfrm>
            </p:grpSpPr>
            <p:cxnSp>
              <p:nvCxnSpPr>
                <p:cNvPr id="189" name="Straight Connector 1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6" name="Group 185"/>
              <p:cNvGrpSpPr/>
              <p:nvPr userDrawn="1"/>
            </p:nvGrpSpPr>
            <p:grpSpPr>
              <a:xfrm>
                <a:off x="1003588" y="6582508"/>
                <a:ext cx="152400" cy="486507"/>
                <a:chOff x="7983415" y="6582508"/>
                <a:chExt cx="152400" cy="486507"/>
              </a:xfrm>
            </p:grpSpPr>
            <p:cxnSp>
              <p:nvCxnSpPr>
                <p:cNvPr id="187" name="Straight Connector 1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5" name="Content Placeholder 2"/>
          <p:cNvSpPr>
            <a:spLocks noGrp="1"/>
          </p:cNvSpPr>
          <p:nvPr>
            <p:ph idx="14"/>
          </p:nvPr>
        </p:nvSpPr>
        <p:spPr>
          <a:xfrm>
            <a:off x="457732" y="5128999"/>
            <a:ext cx="1942371"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6" name="Content Placeholder 2"/>
          <p:cNvSpPr>
            <a:spLocks noGrp="1"/>
          </p:cNvSpPr>
          <p:nvPr>
            <p:ph idx="15"/>
          </p:nvPr>
        </p:nvSpPr>
        <p:spPr>
          <a:xfrm>
            <a:off x="2552504" y="5128999"/>
            <a:ext cx="1942371"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7" name="Content Placeholder 2"/>
          <p:cNvSpPr>
            <a:spLocks noGrp="1"/>
          </p:cNvSpPr>
          <p:nvPr>
            <p:ph idx="16"/>
          </p:nvPr>
        </p:nvSpPr>
        <p:spPr>
          <a:xfrm>
            <a:off x="4647276" y="5128999"/>
            <a:ext cx="1942371"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8" name="Content Placeholder 2"/>
          <p:cNvSpPr>
            <a:spLocks noGrp="1"/>
          </p:cNvSpPr>
          <p:nvPr>
            <p:ph idx="17"/>
          </p:nvPr>
        </p:nvSpPr>
        <p:spPr>
          <a:xfrm>
            <a:off x="6744429" y="5128999"/>
            <a:ext cx="1942371"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9" name="Text Placeholder 6"/>
          <p:cNvSpPr>
            <a:spLocks noGrp="1"/>
          </p:cNvSpPr>
          <p:nvPr>
            <p:ph type="body" sz="quarter" idx="18"/>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3182052" cy="1228028"/>
          </a:xfrm>
        </p:spPr>
        <p:txBody>
          <a:bodyPr/>
          <a:lstStyle/>
          <a:p>
            <a:r>
              <a:rPr lang="en-US"/>
              <a:t>Click to edit Master title style</a:t>
            </a:r>
          </a:p>
        </p:txBody>
      </p:sp>
      <p:sp>
        <p:nvSpPr>
          <p:cNvPr id="34" name="Text Placeholder 33"/>
          <p:cNvSpPr>
            <a:spLocks noGrp="1"/>
          </p:cNvSpPr>
          <p:nvPr>
            <p:ph type="body" sz="quarter" idx="10" hasCustomPrompt="1"/>
          </p:nvPr>
        </p:nvSpPr>
        <p:spPr>
          <a:xfrm>
            <a:off x="457200" y="2319870"/>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37" name="Text Placeholder 36"/>
          <p:cNvSpPr>
            <a:spLocks noGrp="1"/>
          </p:cNvSpPr>
          <p:nvPr>
            <p:ph type="body" sz="quarter" idx="11"/>
          </p:nvPr>
        </p:nvSpPr>
        <p:spPr>
          <a:xfrm>
            <a:off x="3829050" y="685800"/>
            <a:ext cx="4857750" cy="1228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 name="Text Placeholder 33"/>
          <p:cNvSpPr>
            <a:spLocks noGrp="1"/>
          </p:cNvSpPr>
          <p:nvPr>
            <p:ph type="body" sz="quarter" idx="12" hasCustomPrompt="1"/>
          </p:nvPr>
        </p:nvSpPr>
        <p:spPr>
          <a:xfrm>
            <a:off x="2140347" y="2319870"/>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40" name="Text Placeholder 33"/>
          <p:cNvSpPr>
            <a:spLocks noGrp="1"/>
          </p:cNvSpPr>
          <p:nvPr>
            <p:ph type="body" sz="quarter" idx="13" hasCustomPrompt="1"/>
          </p:nvPr>
        </p:nvSpPr>
        <p:spPr>
          <a:xfrm>
            <a:off x="3823494" y="2319870"/>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42" name="Text Placeholder 33"/>
          <p:cNvSpPr>
            <a:spLocks noGrp="1"/>
          </p:cNvSpPr>
          <p:nvPr>
            <p:ph type="body" sz="quarter" idx="14" hasCustomPrompt="1"/>
          </p:nvPr>
        </p:nvSpPr>
        <p:spPr>
          <a:xfrm>
            <a:off x="5506641" y="2319870"/>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44" name="Text Placeholder 33"/>
          <p:cNvSpPr>
            <a:spLocks noGrp="1"/>
          </p:cNvSpPr>
          <p:nvPr>
            <p:ph type="body" sz="quarter" idx="15" hasCustomPrompt="1"/>
          </p:nvPr>
        </p:nvSpPr>
        <p:spPr>
          <a:xfrm>
            <a:off x="7189787" y="2319870"/>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25" name="Text Placeholder 33"/>
          <p:cNvSpPr>
            <a:spLocks noGrp="1"/>
          </p:cNvSpPr>
          <p:nvPr>
            <p:ph type="body" sz="quarter" idx="21" hasCustomPrompt="1"/>
          </p:nvPr>
        </p:nvSpPr>
        <p:spPr>
          <a:xfrm>
            <a:off x="457200" y="2228136"/>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26" name="Text Placeholder 33"/>
          <p:cNvSpPr>
            <a:spLocks noGrp="1"/>
          </p:cNvSpPr>
          <p:nvPr>
            <p:ph type="body" sz="quarter" idx="22" hasCustomPrompt="1"/>
          </p:nvPr>
        </p:nvSpPr>
        <p:spPr>
          <a:xfrm>
            <a:off x="2140347" y="2228136"/>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27" name="Text Placeholder 33"/>
          <p:cNvSpPr>
            <a:spLocks noGrp="1"/>
          </p:cNvSpPr>
          <p:nvPr>
            <p:ph type="body" sz="quarter" idx="23" hasCustomPrompt="1"/>
          </p:nvPr>
        </p:nvSpPr>
        <p:spPr>
          <a:xfrm>
            <a:off x="3823494" y="2228136"/>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28" name="Text Placeholder 33"/>
          <p:cNvSpPr>
            <a:spLocks noGrp="1"/>
          </p:cNvSpPr>
          <p:nvPr>
            <p:ph type="body" sz="quarter" idx="24" hasCustomPrompt="1"/>
          </p:nvPr>
        </p:nvSpPr>
        <p:spPr>
          <a:xfrm>
            <a:off x="5506641" y="2228136"/>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29" name="Text Placeholder 33"/>
          <p:cNvSpPr>
            <a:spLocks noGrp="1"/>
          </p:cNvSpPr>
          <p:nvPr>
            <p:ph type="body" sz="quarter" idx="25" hasCustomPrompt="1"/>
          </p:nvPr>
        </p:nvSpPr>
        <p:spPr>
          <a:xfrm>
            <a:off x="7189787" y="2228136"/>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71" name="Text Placeholder 33"/>
          <p:cNvSpPr>
            <a:spLocks noGrp="1"/>
          </p:cNvSpPr>
          <p:nvPr>
            <p:ph type="body" sz="quarter" idx="31" hasCustomPrompt="1"/>
          </p:nvPr>
        </p:nvSpPr>
        <p:spPr>
          <a:xfrm>
            <a:off x="457200" y="4428069"/>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72" name="Text Placeholder 33"/>
          <p:cNvSpPr>
            <a:spLocks noGrp="1"/>
          </p:cNvSpPr>
          <p:nvPr>
            <p:ph type="body" sz="quarter" idx="32" hasCustomPrompt="1"/>
          </p:nvPr>
        </p:nvSpPr>
        <p:spPr>
          <a:xfrm>
            <a:off x="2140347" y="4428069"/>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73" name="Text Placeholder 33"/>
          <p:cNvSpPr>
            <a:spLocks noGrp="1"/>
          </p:cNvSpPr>
          <p:nvPr>
            <p:ph type="body" sz="quarter" idx="33" hasCustomPrompt="1"/>
          </p:nvPr>
        </p:nvSpPr>
        <p:spPr>
          <a:xfrm>
            <a:off x="3823494" y="4428069"/>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74" name="Text Placeholder 33"/>
          <p:cNvSpPr>
            <a:spLocks noGrp="1"/>
          </p:cNvSpPr>
          <p:nvPr>
            <p:ph type="body" sz="quarter" idx="34" hasCustomPrompt="1"/>
          </p:nvPr>
        </p:nvSpPr>
        <p:spPr>
          <a:xfrm>
            <a:off x="5506641" y="4428069"/>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75" name="Text Placeholder 33"/>
          <p:cNvSpPr>
            <a:spLocks noGrp="1"/>
          </p:cNvSpPr>
          <p:nvPr>
            <p:ph type="body" sz="quarter" idx="35" hasCustomPrompt="1"/>
          </p:nvPr>
        </p:nvSpPr>
        <p:spPr>
          <a:xfrm>
            <a:off x="7189787" y="4428069"/>
            <a:ext cx="1497013" cy="1083733"/>
          </a:xfrm>
        </p:spPr>
        <p:txBody>
          <a:bodyPr/>
          <a:lstStyle>
            <a:lvl1pPr>
              <a:buNone/>
              <a:defRPr sz="6600" b="1" i="0" spc="-300">
                <a:solidFill>
                  <a:schemeClr val="accent5"/>
                </a:solidFill>
                <a:latin typeface="+mj-lt"/>
              </a:defRPr>
            </a:lvl1pPr>
            <a:lvl2pPr>
              <a:buNone/>
              <a:defRPr/>
            </a:lvl2pPr>
            <a:lvl3pPr>
              <a:buNone/>
              <a:defRPr/>
            </a:lvl3pPr>
            <a:lvl4pPr marL="0" indent="0">
              <a:buNone/>
              <a:defRPr/>
            </a:lvl4pPr>
            <a:lvl5pPr marL="171450" indent="0">
              <a:buNone/>
              <a:defRPr/>
            </a:lvl5pPr>
          </a:lstStyle>
          <a:p>
            <a:pPr lvl="0"/>
            <a:r>
              <a:rPr lang="en-US" dirty="0"/>
              <a:t>##</a:t>
            </a:r>
          </a:p>
        </p:txBody>
      </p:sp>
      <p:sp>
        <p:nvSpPr>
          <p:cNvPr id="76" name="Text Placeholder 33"/>
          <p:cNvSpPr>
            <a:spLocks noGrp="1"/>
          </p:cNvSpPr>
          <p:nvPr>
            <p:ph type="body" sz="quarter" idx="36" hasCustomPrompt="1"/>
          </p:nvPr>
        </p:nvSpPr>
        <p:spPr>
          <a:xfrm>
            <a:off x="457200" y="4336335"/>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77" name="Text Placeholder 33"/>
          <p:cNvSpPr>
            <a:spLocks noGrp="1"/>
          </p:cNvSpPr>
          <p:nvPr>
            <p:ph type="body" sz="quarter" idx="37" hasCustomPrompt="1"/>
          </p:nvPr>
        </p:nvSpPr>
        <p:spPr>
          <a:xfrm>
            <a:off x="2140347" y="4336335"/>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78" name="Text Placeholder 33"/>
          <p:cNvSpPr>
            <a:spLocks noGrp="1"/>
          </p:cNvSpPr>
          <p:nvPr>
            <p:ph type="body" sz="quarter" idx="38" hasCustomPrompt="1"/>
          </p:nvPr>
        </p:nvSpPr>
        <p:spPr>
          <a:xfrm>
            <a:off x="3823494" y="4336335"/>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79" name="Text Placeholder 33"/>
          <p:cNvSpPr>
            <a:spLocks noGrp="1"/>
          </p:cNvSpPr>
          <p:nvPr>
            <p:ph type="body" sz="quarter" idx="39" hasCustomPrompt="1"/>
          </p:nvPr>
        </p:nvSpPr>
        <p:spPr>
          <a:xfrm>
            <a:off x="5506641" y="4336335"/>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
        <p:nvSpPr>
          <p:cNvPr id="80" name="Text Placeholder 33"/>
          <p:cNvSpPr>
            <a:spLocks noGrp="1"/>
          </p:cNvSpPr>
          <p:nvPr>
            <p:ph type="body" sz="quarter" idx="40" hasCustomPrompt="1"/>
          </p:nvPr>
        </p:nvSpPr>
        <p:spPr>
          <a:xfrm>
            <a:off x="7189787" y="4336335"/>
            <a:ext cx="1497013" cy="295466"/>
          </a:xfrm>
        </p:spPr>
        <p:txBody>
          <a:bodyPr anchor="b">
            <a:noAutofit/>
          </a:bodyPr>
          <a:lstStyle>
            <a:lvl1pPr>
              <a:buNone/>
              <a:defRPr sz="1600" b="0" i="1" spc="0">
                <a:solidFill>
                  <a:schemeClr val="bg2"/>
                </a:solidFill>
                <a:latin typeface="Corbel" panose="020B0503020204020204" pitchFamily="34" charset="0"/>
              </a:defRPr>
            </a:lvl1pPr>
            <a:lvl2pPr>
              <a:buNone/>
              <a:defRPr/>
            </a:lvl2pPr>
            <a:lvl3pPr>
              <a:buNone/>
              <a:defRPr/>
            </a:lvl3pPr>
            <a:lvl4pPr marL="0" indent="0">
              <a:buNone/>
              <a:defRPr/>
            </a:lvl4pPr>
            <a:lvl5pPr marL="171450" indent="0">
              <a:buNone/>
              <a:defRPr/>
            </a:lvl5pPr>
          </a:lstStyle>
          <a:p>
            <a:pPr lvl="0"/>
            <a:r>
              <a:rPr lang="en-US" dirty="0"/>
              <a:t>Insert</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 No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3" name="Content Placeholder 2"/>
          <p:cNvSpPr>
            <a:spLocks noGrp="1"/>
          </p:cNvSpPr>
          <p:nvPr>
            <p:ph idx="1"/>
          </p:nvPr>
        </p:nvSpPr>
        <p:spPr>
          <a:xfrm>
            <a:off x="457732" y="1134598"/>
            <a:ext cx="4037143"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4" name="Content Placeholder 2"/>
          <p:cNvSpPr>
            <a:spLocks noGrp="1"/>
          </p:cNvSpPr>
          <p:nvPr>
            <p:ph idx="12"/>
          </p:nvPr>
        </p:nvSpPr>
        <p:spPr>
          <a:xfrm>
            <a:off x="4647276" y="1134598"/>
            <a:ext cx="4037143"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1" name="Group 150"/>
          <p:cNvGrpSpPr/>
          <p:nvPr userDrawn="1"/>
        </p:nvGrpSpPr>
        <p:grpSpPr>
          <a:xfrm>
            <a:off x="-151325" y="-141165"/>
            <a:ext cx="9439923" cy="7136527"/>
            <a:chOff x="-151325" y="-141165"/>
            <a:chExt cx="9439923" cy="7136527"/>
          </a:xfrm>
        </p:grpSpPr>
        <p:grpSp>
          <p:nvGrpSpPr>
            <p:cNvPr id="155" name="Group 154"/>
            <p:cNvGrpSpPr/>
            <p:nvPr userDrawn="1"/>
          </p:nvGrpSpPr>
          <p:grpSpPr>
            <a:xfrm>
              <a:off x="457731" y="6873247"/>
              <a:ext cx="8226688" cy="122115"/>
              <a:chOff x="457731" y="6582508"/>
              <a:chExt cx="8226688" cy="486507"/>
            </a:xfrm>
          </p:grpSpPr>
          <p:cxnSp>
            <p:nvCxnSpPr>
              <p:cNvPr id="264" name="Straight Connector 26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6" name="Group 265"/>
              <p:cNvGrpSpPr/>
              <p:nvPr userDrawn="1"/>
            </p:nvGrpSpPr>
            <p:grpSpPr>
              <a:xfrm>
                <a:off x="7986158"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userDrawn="1"/>
            </p:nvGrpSpPr>
            <p:grpSpPr>
              <a:xfrm>
                <a:off x="7287901"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userDrawn="1"/>
            </p:nvGrpSpPr>
            <p:grpSpPr>
              <a:xfrm>
                <a:off x="6589644"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userDrawn="1"/>
            </p:nvGrpSpPr>
            <p:grpSpPr>
              <a:xfrm>
                <a:off x="5891387"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userDrawn="1"/>
            </p:nvGrpSpPr>
            <p:grpSpPr>
              <a:xfrm>
                <a:off x="5193130"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4494873"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3796616"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3098359"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2400102"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1701845" y="6582508"/>
                <a:ext cx="152400" cy="486507"/>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1003588" y="6582508"/>
                <a:ext cx="152400" cy="486507"/>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userDrawn="1"/>
          </p:nvGrpSpPr>
          <p:grpSpPr>
            <a:xfrm>
              <a:off x="-151325" y="454007"/>
              <a:ext cx="122115" cy="5945205"/>
              <a:chOff x="-238875" y="454007"/>
              <a:chExt cx="122115" cy="5945205"/>
            </a:xfrm>
          </p:grpSpPr>
          <p:cxnSp>
            <p:nvCxnSpPr>
              <p:cNvPr id="229" name="Straight Connector 22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0" name="Group 229"/>
              <p:cNvGrpSpPr/>
              <p:nvPr userDrawn="1"/>
            </p:nvGrpSpPr>
            <p:grpSpPr>
              <a:xfrm rot="5400000">
                <a:off x="-254017" y="5940709"/>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userDrawn="1"/>
            </p:nvGrpSpPr>
            <p:grpSpPr>
              <a:xfrm rot="5400000">
                <a:off x="-254017" y="5467067"/>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userDrawn="1"/>
            </p:nvGrpSpPr>
            <p:grpSpPr>
              <a:xfrm rot="5400000">
                <a:off x="-254017" y="4993425"/>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rot="5400000">
                <a:off x="-254017" y="4519783"/>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userDrawn="1"/>
            </p:nvGrpSpPr>
            <p:grpSpPr>
              <a:xfrm rot="5400000">
                <a:off x="-254017" y="4046141"/>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357249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309885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262521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215157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167793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997340"/>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userDrawn="1"/>
          </p:nvGrpSpPr>
          <p:grpSpPr>
            <a:xfrm>
              <a:off x="9166483" y="454007"/>
              <a:ext cx="122115" cy="5945205"/>
              <a:chOff x="-238875" y="454007"/>
              <a:chExt cx="122115" cy="5945205"/>
            </a:xfrm>
          </p:grpSpPr>
          <p:cxnSp>
            <p:nvCxnSpPr>
              <p:cNvPr id="194" name="Straight Connector 19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5" name="Group 194"/>
              <p:cNvGrpSpPr/>
              <p:nvPr userDrawn="1"/>
            </p:nvGrpSpPr>
            <p:grpSpPr>
              <a:xfrm rot="5400000">
                <a:off x="-254017" y="5940709"/>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rot="5400000">
                <a:off x="-254017" y="5467067"/>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p:cNvGrpSpPr/>
              <p:nvPr userDrawn="1"/>
            </p:nvGrpSpPr>
            <p:grpSpPr>
              <a:xfrm rot="5400000">
                <a:off x="-254017" y="4993425"/>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userDrawn="1"/>
            </p:nvGrpSpPr>
            <p:grpSpPr>
              <a:xfrm rot="5400000">
                <a:off x="-254017" y="4519783"/>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userDrawn="1"/>
            </p:nvGrpSpPr>
            <p:grpSpPr>
              <a:xfrm rot="5400000">
                <a:off x="-254017" y="4046141"/>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3572499"/>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3098857"/>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2625215"/>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2151573"/>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1677931"/>
                <a:ext cx="152400" cy="122115"/>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997340"/>
                <a:ext cx="152400" cy="122115"/>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457731" y="-141165"/>
              <a:ext cx="8226688" cy="122115"/>
              <a:chOff x="457731" y="6582508"/>
              <a:chExt cx="8226688" cy="486507"/>
            </a:xfrm>
          </p:grpSpPr>
          <p:cxnSp>
            <p:nvCxnSpPr>
              <p:cNvPr id="159" name="Straight Connector 15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1" name="Group 160"/>
              <p:cNvGrpSpPr/>
              <p:nvPr userDrawn="1"/>
            </p:nvGrpSpPr>
            <p:grpSpPr>
              <a:xfrm>
                <a:off x="7986158"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7287901"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6589644"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5891387"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193130"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4494873"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3796616"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098359"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2400102"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701845" y="6582508"/>
                <a:ext cx="152400" cy="486507"/>
                <a:chOff x="7983415" y="6582508"/>
                <a:chExt cx="152400" cy="486507"/>
              </a:xfrm>
            </p:grpSpPr>
            <p:cxnSp>
              <p:nvCxnSpPr>
                <p:cNvPr id="174" name="Straight Connector 1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1003588" y="6582508"/>
                <a:ext cx="152400" cy="486507"/>
                <a:chOff x="7983415" y="6582508"/>
                <a:chExt cx="152400" cy="486507"/>
              </a:xfrm>
            </p:grpSpPr>
            <p:cxnSp>
              <p:nvCxnSpPr>
                <p:cNvPr id="172" name="Straight Connector 1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299"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No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732" y="1134598"/>
            <a:ext cx="2640628"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1" name="Content Placeholder 2"/>
          <p:cNvSpPr>
            <a:spLocks noGrp="1"/>
          </p:cNvSpPr>
          <p:nvPr>
            <p:ph idx="11"/>
          </p:nvPr>
        </p:nvSpPr>
        <p:spPr>
          <a:xfrm>
            <a:off x="3256668" y="1134598"/>
            <a:ext cx="2640628"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3" name="Content Placeholder 2"/>
          <p:cNvSpPr>
            <a:spLocks noGrp="1"/>
          </p:cNvSpPr>
          <p:nvPr>
            <p:ph idx="12"/>
          </p:nvPr>
        </p:nvSpPr>
        <p:spPr>
          <a:xfrm>
            <a:off x="6043787" y="1134598"/>
            <a:ext cx="2640628"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4" name="Group 153"/>
          <p:cNvGrpSpPr/>
          <p:nvPr userDrawn="1"/>
        </p:nvGrpSpPr>
        <p:grpSpPr>
          <a:xfrm>
            <a:off x="-151325" y="-141165"/>
            <a:ext cx="9439923" cy="7136527"/>
            <a:chOff x="-151325" y="-141165"/>
            <a:chExt cx="9439923" cy="7136527"/>
          </a:xfrm>
        </p:grpSpPr>
        <p:grpSp>
          <p:nvGrpSpPr>
            <p:cNvPr id="155" name="Group 154"/>
            <p:cNvGrpSpPr/>
            <p:nvPr userDrawn="1"/>
          </p:nvGrpSpPr>
          <p:grpSpPr>
            <a:xfrm>
              <a:off x="457731" y="6873247"/>
              <a:ext cx="8226688" cy="122115"/>
              <a:chOff x="457731" y="6582508"/>
              <a:chExt cx="8226688" cy="486507"/>
            </a:xfrm>
          </p:grpSpPr>
          <p:cxnSp>
            <p:nvCxnSpPr>
              <p:cNvPr id="264" name="Straight Connector 26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6" name="Group 265"/>
              <p:cNvGrpSpPr/>
              <p:nvPr userDrawn="1"/>
            </p:nvGrpSpPr>
            <p:grpSpPr>
              <a:xfrm>
                <a:off x="7986158"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userDrawn="1"/>
            </p:nvGrpSpPr>
            <p:grpSpPr>
              <a:xfrm>
                <a:off x="7287901"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userDrawn="1"/>
            </p:nvGrpSpPr>
            <p:grpSpPr>
              <a:xfrm>
                <a:off x="6589644"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userDrawn="1"/>
            </p:nvGrpSpPr>
            <p:grpSpPr>
              <a:xfrm>
                <a:off x="5891387"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userDrawn="1"/>
            </p:nvGrpSpPr>
            <p:grpSpPr>
              <a:xfrm>
                <a:off x="5193130"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4494873"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3796616"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3098359"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2400102"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1701845" y="6582508"/>
                <a:ext cx="152400" cy="486507"/>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1003588" y="6582508"/>
                <a:ext cx="152400" cy="486507"/>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userDrawn="1"/>
          </p:nvGrpSpPr>
          <p:grpSpPr>
            <a:xfrm>
              <a:off x="-151325" y="454007"/>
              <a:ext cx="122115" cy="5945205"/>
              <a:chOff x="-238875" y="454007"/>
              <a:chExt cx="122115" cy="5945205"/>
            </a:xfrm>
          </p:grpSpPr>
          <p:cxnSp>
            <p:nvCxnSpPr>
              <p:cNvPr id="229" name="Straight Connector 22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0" name="Group 229"/>
              <p:cNvGrpSpPr/>
              <p:nvPr userDrawn="1"/>
            </p:nvGrpSpPr>
            <p:grpSpPr>
              <a:xfrm rot="5400000">
                <a:off x="-254017" y="5940709"/>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userDrawn="1"/>
            </p:nvGrpSpPr>
            <p:grpSpPr>
              <a:xfrm rot="5400000">
                <a:off x="-254017" y="5467067"/>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userDrawn="1"/>
            </p:nvGrpSpPr>
            <p:grpSpPr>
              <a:xfrm rot="5400000">
                <a:off x="-254017" y="4993425"/>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rot="5400000">
                <a:off x="-254017" y="4519783"/>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userDrawn="1"/>
            </p:nvGrpSpPr>
            <p:grpSpPr>
              <a:xfrm rot="5400000">
                <a:off x="-254017" y="4046141"/>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357249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309885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262521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215157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167793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997340"/>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userDrawn="1"/>
          </p:nvGrpSpPr>
          <p:grpSpPr>
            <a:xfrm>
              <a:off x="9166483" y="454007"/>
              <a:ext cx="122115" cy="5945205"/>
              <a:chOff x="-238875" y="454007"/>
              <a:chExt cx="122115" cy="5945205"/>
            </a:xfrm>
          </p:grpSpPr>
          <p:cxnSp>
            <p:nvCxnSpPr>
              <p:cNvPr id="194" name="Straight Connector 19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5" name="Group 194"/>
              <p:cNvGrpSpPr/>
              <p:nvPr userDrawn="1"/>
            </p:nvGrpSpPr>
            <p:grpSpPr>
              <a:xfrm rot="5400000">
                <a:off x="-254017" y="5940709"/>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rot="5400000">
                <a:off x="-254017" y="5467067"/>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p:cNvGrpSpPr/>
              <p:nvPr userDrawn="1"/>
            </p:nvGrpSpPr>
            <p:grpSpPr>
              <a:xfrm rot="5400000">
                <a:off x="-254017" y="4993425"/>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userDrawn="1"/>
            </p:nvGrpSpPr>
            <p:grpSpPr>
              <a:xfrm rot="5400000">
                <a:off x="-254017" y="4519783"/>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userDrawn="1"/>
            </p:nvGrpSpPr>
            <p:grpSpPr>
              <a:xfrm rot="5400000">
                <a:off x="-254017" y="4046141"/>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3572499"/>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3098857"/>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2625215"/>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2151573"/>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1677931"/>
                <a:ext cx="152400" cy="122115"/>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997340"/>
                <a:ext cx="152400" cy="122115"/>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457731" y="-141165"/>
              <a:ext cx="8226688" cy="122115"/>
              <a:chOff x="457731" y="6582508"/>
              <a:chExt cx="8226688" cy="486507"/>
            </a:xfrm>
          </p:grpSpPr>
          <p:cxnSp>
            <p:nvCxnSpPr>
              <p:cNvPr id="159" name="Straight Connector 15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1" name="Group 160"/>
              <p:cNvGrpSpPr/>
              <p:nvPr userDrawn="1"/>
            </p:nvGrpSpPr>
            <p:grpSpPr>
              <a:xfrm>
                <a:off x="7986158"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7287901"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6589644"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5891387"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193130"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4494873"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3796616"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098359"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2400102"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701845" y="6582508"/>
                <a:ext cx="152400" cy="486507"/>
                <a:chOff x="7983415" y="6582508"/>
                <a:chExt cx="152400" cy="486507"/>
              </a:xfrm>
            </p:grpSpPr>
            <p:cxnSp>
              <p:nvCxnSpPr>
                <p:cNvPr id="174" name="Straight Connector 1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1003588" y="6582508"/>
                <a:ext cx="152400" cy="486507"/>
                <a:chOff x="7983415" y="6582508"/>
                <a:chExt cx="152400" cy="486507"/>
              </a:xfrm>
            </p:grpSpPr>
            <p:cxnSp>
              <p:nvCxnSpPr>
                <p:cNvPr id="172" name="Straight Connector 1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2"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 No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732" y="1134598"/>
            <a:ext cx="5439564"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3" name="Content Placeholder 2"/>
          <p:cNvSpPr>
            <a:spLocks noGrp="1"/>
          </p:cNvSpPr>
          <p:nvPr>
            <p:ph idx="12"/>
          </p:nvPr>
        </p:nvSpPr>
        <p:spPr>
          <a:xfrm>
            <a:off x="6043787" y="1134598"/>
            <a:ext cx="2640628"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4" name="Group 153"/>
          <p:cNvGrpSpPr/>
          <p:nvPr userDrawn="1"/>
        </p:nvGrpSpPr>
        <p:grpSpPr>
          <a:xfrm>
            <a:off x="-151325" y="-141165"/>
            <a:ext cx="9439923" cy="7136527"/>
            <a:chOff x="-151325" y="-141165"/>
            <a:chExt cx="9439923" cy="7136527"/>
          </a:xfrm>
        </p:grpSpPr>
        <p:grpSp>
          <p:nvGrpSpPr>
            <p:cNvPr id="155" name="Group 154"/>
            <p:cNvGrpSpPr/>
            <p:nvPr userDrawn="1"/>
          </p:nvGrpSpPr>
          <p:grpSpPr>
            <a:xfrm>
              <a:off x="457731" y="6873247"/>
              <a:ext cx="8226688" cy="122115"/>
              <a:chOff x="457731" y="6582508"/>
              <a:chExt cx="8226688" cy="486507"/>
            </a:xfrm>
          </p:grpSpPr>
          <p:cxnSp>
            <p:nvCxnSpPr>
              <p:cNvPr id="264" name="Straight Connector 26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6" name="Group 265"/>
              <p:cNvGrpSpPr/>
              <p:nvPr userDrawn="1"/>
            </p:nvGrpSpPr>
            <p:grpSpPr>
              <a:xfrm>
                <a:off x="7986158"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userDrawn="1"/>
            </p:nvGrpSpPr>
            <p:grpSpPr>
              <a:xfrm>
                <a:off x="7287901"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userDrawn="1"/>
            </p:nvGrpSpPr>
            <p:grpSpPr>
              <a:xfrm>
                <a:off x="6589644"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userDrawn="1"/>
            </p:nvGrpSpPr>
            <p:grpSpPr>
              <a:xfrm>
                <a:off x="5891387"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userDrawn="1"/>
            </p:nvGrpSpPr>
            <p:grpSpPr>
              <a:xfrm>
                <a:off x="5193130"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4494873"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3796616"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3098359"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2400102"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1701845" y="6582508"/>
                <a:ext cx="152400" cy="486507"/>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1003588" y="6582508"/>
                <a:ext cx="152400" cy="486507"/>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userDrawn="1"/>
          </p:nvGrpSpPr>
          <p:grpSpPr>
            <a:xfrm>
              <a:off x="-151325" y="454007"/>
              <a:ext cx="122115" cy="5945205"/>
              <a:chOff x="-238875" y="454007"/>
              <a:chExt cx="122115" cy="5945205"/>
            </a:xfrm>
          </p:grpSpPr>
          <p:cxnSp>
            <p:nvCxnSpPr>
              <p:cNvPr id="229" name="Straight Connector 22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0" name="Group 229"/>
              <p:cNvGrpSpPr/>
              <p:nvPr userDrawn="1"/>
            </p:nvGrpSpPr>
            <p:grpSpPr>
              <a:xfrm rot="5400000">
                <a:off x="-254017" y="5940709"/>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userDrawn="1"/>
            </p:nvGrpSpPr>
            <p:grpSpPr>
              <a:xfrm rot="5400000">
                <a:off x="-254017" y="5467067"/>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userDrawn="1"/>
            </p:nvGrpSpPr>
            <p:grpSpPr>
              <a:xfrm rot="5400000">
                <a:off x="-254017" y="4993425"/>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rot="5400000">
                <a:off x="-254017" y="4519783"/>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userDrawn="1"/>
            </p:nvGrpSpPr>
            <p:grpSpPr>
              <a:xfrm rot="5400000">
                <a:off x="-254017" y="4046141"/>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357249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309885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262521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215157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167793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997340"/>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userDrawn="1"/>
          </p:nvGrpSpPr>
          <p:grpSpPr>
            <a:xfrm>
              <a:off x="9166483" y="454007"/>
              <a:ext cx="122115" cy="5945205"/>
              <a:chOff x="-238875" y="454007"/>
              <a:chExt cx="122115" cy="5945205"/>
            </a:xfrm>
          </p:grpSpPr>
          <p:cxnSp>
            <p:nvCxnSpPr>
              <p:cNvPr id="194" name="Straight Connector 19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5" name="Group 194"/>
              <p:cNvGrpSpPr/>
              <p:nvPr userDrawn="1"/>
            </p:nvGrpSpPr>
            <p:grpSpPr>
              <a:xfrm rot="5400000">
                <a:off x="-254017" y="5940709"/>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rot="5400000">
                <a:off x="-254017" y="5467067"/>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p:cNvGrpSpPr/>
              <p:nvPr userDrawn="1"/>
            </p:nvGrpSpPr>
            <p:grpSpPr>
              <a:xfrm rot="5400000">
                <a:off x="-254017" y="4993425"/>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userDrawn="1"/>
            </p:nvGrpSpPr>
            <p:grpSpPr>
              <a:xfrm rot="5400000">
                <a:off x="-254017" y="4519783"/>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userDrawn="1"/>
            </p:nvGrpSpPr>
            <p:grpSpPr>
              <a:xfrm rot="5400000">
                <a:off x="-254017" y="4046141"/>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3572499"/>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3098857"/>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2625215"/>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2151573"/>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1677931"/>
                <a:ext cx="152400" cy="122115"/>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997340"/>
                <a:ext cx="152400" cy="122115"/>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457731" y="-141165"/>
              <a:ext cx="8226688" cy="122115"/>
              <a:chOff x="457731" y="6582508"/>
              <a:chExt cx="8226688" cy="486507"/>
            </a:xfrm>
          </p:grpSpPr>
          <p:cxnSp>
            <p:nvCxnSpPr>
              <p:cNvPr id="159" name="Straight Connector 15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1" name="Group 160"/>
              <p:cNvGrpSpPr/>
              <p:nvPr userDrawn="1"/>
            </p:nvGrpSpPr>
            <p:grpSpPr>
              <a:xfrm>
                <a:off x="7986158"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7287901"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6589644"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5891387"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193130"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4494873"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3796616"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098359"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2400102"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701845" y="6582508"/>
                <a:ext cx="152400" cy="486507"/>
                <a:chOff x="7983415" y="6582508"/>
                <a:chExt cx="152400" cy="486507"/>
              </a:xfrm>
            </p:grpSpPr>
            <p:cxnSp>
              <p:nvCxnSpPr>
                <p:cNvPr id="174" name="Straight Connector 1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1003588" y="6582508"/>
                <a:ext cx="152400" cy="486507"/>
                <a:chOff x="7983415" y="6582508"/>
                <a:chExt cx="152400" cy="486507"/>
              </a:xfrm>
            </p:grpSpPr>
            <p:cxnSp>
              <p:nvCxnSpPr>
                <p:cNvPr id="172" name="Straight Connector 1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2"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732" y="3714750"/>
            <a:ext cx="1523417" cy="2684461"/>
          </a:xfrm>
          <a:solidFill>
            <a:schemeClr val="tx2"/>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9" name="Content Placeholder 2"/>
          <p:cNvSpPr>
            <a:spLocks noGrp="1"/>
          </p:cNvSpPr>
          <p:nvPr>
            <p:ph idx="11"/>
          </p:nvPr>
        </p:nvSpPr>
        <p:spPr>
          <a:xfrm>
            <a:off x="2133550" y="3714750"/>
            <a:ext cx="1523417" cy="2684461"/>
          </a:xfrm>
          <a:solidFill>
            <a:schemeClr val="accent4"/>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1" name="Content Placeholder 2"/>
          <p:cNvSpPr>
            <a:spLocks noGrp="1"/>
          </p:cNvSpPr>
          <p:nvPr>
            <p:ph idx="12"/>
          </p:nvPr>
        </p:nvSpPr>
        <p:spPr>
          <a:xfrm>
            <a:off x="3822113" y="3714750"/>
            <a:ext cx="1523417" cy="2684461"/>
          </a:xfrm>
          <a:solidFill>
            <a:schemeClr val="accent2"/>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2" name="Content Placeholder 2"/>
          <p:cNvSpPr>
            <a:spLocks noGrp="1"/>
          </p:cNvSpPr>
          <p:nvPr>
            <p:ph idx="13"/>
          </p:nvPr>
        </p:nvSpPr>
        <p:spPr>
          <a:xfrm>
            <a:off x="5485185" y="3714750"/>
            <a:ext cx="1523417" cy="2684461"/>
          </a:xfrm>
          <a:solidFill>
            <a:schemeClr val="accent3"/>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3" name="Content Placeholder 2"/>
          <p:cNvSpPr>
            <a:spLocks noGrp="1"/>
          </p:cNvSpPr>
          <p:nvPr>
            <p:ph idx="14"/>
          </p:nvPr>
        </p:nvSpPr>
        <p:spPr>
          <a:xfrm>
            <a:off x="7161002" y="3714750"/>
            <a:ext cx="1523417" cy="2684461"/>
          </a:xfrm>
          <a:solidFill>
            <a:schemeClr val="accent1"/>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5" name="Group 154"/>
          <p:cNvGrpSpPr/>
          <p:nvPr userDrawn="1"/>
        </p:nvGrpSpPr>
        <p:grpSpPr>
          <a:xfrm>
            <a:off x="-151325" y="-141165"/>
            <a:ext cx="9439923" cy="7136527"/>
            <a:chOff x="-151325" y="-141165"/>
            <a:chExt cx="9439923" cy="7136527"/>
          </a:xfrm>
        </p:grpSpPr>
        <p:grpSp>
          <p:nvGrpSpPr>
            <p:cNvPr id="156" name="Group 155"/>
            <p:cNvGrpSpPr/>
            <p:nvPr userDrawn="1"/>
          </p:nvGrpSpPr>
          <p:grpSpPr>
            <a:xfrm>
              <a:off x="457731" y="6873247"/>
              <a:ext cx="8226688" cy="122115"/>
              <a:chOff x="457731" y="6582508"/>
              <a:chExt cx="8226688" cy="486507"/>
            </a:xfrm>
          </p:grpSpPr>
          <p:cxnSp>
            <p:nvCxnSpPr>
              <p:cNvPr id="269" name="Straight Connector 26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1" name="Group 270"/>
              <p:cNvGrpSpPr/>
              <p:nvPr userDrawn="1"/>
            </p:nvGrpSpPr>
            <p:grpSpPr>
              <a:xfrm>
                <a:off x="7986158"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7287901" y="6582508"/>
                <a:ext cx="152400" cy="486507"/>
                <a:chOff x="7983415" y="6582508"/>
                <a:chExt cx="152400" cy="486507"/>
              </a:xfrm>
            </p:grpSpPr>
            <p:cxnSp>
              <p:nvCxnSpPr>
                <p:cNvPr id="300" name="Straight Connector 2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6589644" y="6582508"/>
                <a:ext cx="152400" cy="486507"/>
                <a:chOff x="7983415" y="6582508"/>
                <a:chExt cx="152400" cy="486507"/>
              </a:xfrm>
            </p:grpSpPr>
            <p:cxnSp>
              <p:nvCxnSpPr>
                <p:cNvPr id="298" name="Straight Connector 2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891387" y="6582508"/>
                <a:ext cx="152400" cy="486507"/>
                <a:chOff x="7983415" y="6582508"/>
                <a:chExt cx="152400" cy="486507"/>
              </a:xfrm>
            </p:grpSpPr>
            <p:cxnSp>
              <p:nvCxnSpPr>
                <p:cNvPr id="296" name="Straight Connector 2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5193130" y="6582508"/>
                <a:ext cx="152400" cy="486507"/>
                <a:chOff x="7983415" y="6582508"/>
                <a:chExt cx="152400" cy="486507"/>
              </a:xfrm>
            </p:grpSpPr>
            <p:cxnSp>
              <p:nvCxnSpPr>
                <p:cNvPr id="294" name="Straight Connector 2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4494873" y="6582508"/>
                <a:ext cx="152400" cy="486507"/>
                <a:chOff x="7983415" y="6582508"/>
                <a:chExt cx="152400" cy="486507"/>
              </a:xfrm>
            </p:grpSpPr>
            <p:cxnSp>
              <p:nvCxnSpPr>
                <p:cNvPr id="292" name="Straight Connector 2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796616" y="6582508"/>
                <a:ext cx="152400" cy="486507"/>
                <a:chOff x="7983415" y="6582508"/>
                <a:chExt cx="152400" cy="486507"/>
              </a:xfrm>
            </p:grpSpPr>
            <p:cxnSp>
              <p:nvCxnSpPr>
                <p:cNvPr id="290" name="Straight Connector 2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3098359" y="6582508"/>
                <a:ext cx="152400" cy="486507"/>
                <a:chOff x="7983415" y="6582508"/>
                <a:chExt cx="152400" cy="486507"/>
              </a:xfrm>
            </p:grpSpPr>
            <p:cxnSp>
              <p:nvCxnSpPr>
                <p:cNvPr id="288" name="Straight Connector 2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2400102" y="6582508"/>
                <a:ext cx="152400" cy="486507"/>
                <a:chOff x="7983415" y="6582508"/>
                <a:chExt cx="152400" cy="486507"/>
              </a:xfrm>
            </p:grpSpPr>
            <p:cxnSp>
              <p:nvCxnSpPr>
                <p:cNvPr id="286" name="Straight Connector 2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701845" y="6582508"/>
                <a:ext cx="152400" cy="486507"/>
                <a:chOff x="7983415" y="6582508"/>
                <a:chExt cx="152400" cy="486507"/>
              </a:xfrm>
            </p:grpSpPr>
            <p:cxnSp>
              <p:nvCxnSpPr>
                <p:cNvPr id="284" name="Straight Connector 2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1003588" y="6582508"/>
                <a:ext cx="152400" cy="486507"/>
                <a:chOff x="7983415" y="6582508"/>
                <a:chExt cx="152400" cy="486507"/>
              </a:xfrm>
            </p:grpSpPr>
            <p:cxnSp>
              <p:nvCxnSpPr>
                <p:cNvPr id="282" name="Straight Connector 2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7" name="Group 156"/>
            <p:cNvGrpSpPr/>
            <p:nvPr userDrawn="1"/>
          </p:nvGrpSpPr>
          <p:grpSpPr>
            <a:xfrm>
              <a:off x="-151325" y="454007"/>
              <a:ext cx="122115" cy="5945205"/>
              <a:chOff x="-238875" y="454007"/>
              <a:chExt cx="122115" cy="5945205"/>
            </a:xfrm>
          </p:grpSpPr>
          <p:cxnSp>
            <p:nvCxnSpPr>
              <p:cNvPr id="234" name="Straight Connector 23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5" name="Group 234"/>
              <p:cNvGrpSpPr/>
              <p:nvPr userDrawn="1"/>
            </p:nvGrpSpPr>
            <p:grpSpPr>
              <a:xfrm rot="5400000">
                <a:off x="-254017" y="5940709"/>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5467067"/>
                <a:ext cx="152400" cy="122115"/>
                <a:chOff x="7983415" y="6582508"/>
                <a:chExt cx="152400" cy="486507"/>
              </a:xfrm>
            </p:grpSpPr>
            <p:cxnSp>
              <p:nvCxnSpPr>
                <p:cNvPr id="265" name="Straight Connector 2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993425"/>
                <a:ext cx="152400" cy="122115"/>
                <a:chOff x="7983415" y="6582508"/>
                <a:chExt cx="152400" cy="486507"/>
              </a:xfrm>
            </p:grpSpPr>
            <p:cxnSp>
              <p:nvCxnSpPr>
                <p:cNvPr id="263" name="Straight Connector 2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519783"/>
                <a:ext cx="152400" cy="122115"/>
                <a:chOff x="7983415" y="6582508"/>
                <a:chExt cx="152400" cy="486507"/>
              </a:xfrm>
            </p:grpSpPr>
            <p:cxnSp>
              <p:nvCxnSpPr>
                <p:cNvPr id="261" name="Straight Connector 2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4046141"/>
                <a:ext cx="152400" cy="122115"/>
                <a:chOff x="7983415" y="6582508"/>
                <a:chExt cx="152400" cy="486507"/>
              </a:xfrm>
            </p:grpSpPr>
            <p:cxnSp>
              <p:nvCxnSpPr>
                <p:cNvPr id="259" name="Straight Connector 25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572499"/>
                <a:ext cx="152400" cy="122115"/>
                <a:chOff x="7983415" y="6582508"/>
                <a:chExt cx="152400" cy="486507"/>
              </a:xfrm>
            </p:grpSpPr>
            <p:cxnSp>
              <p:nvCxnSpPr>
                <p:cNvPr id="257" name="Straight Connector 25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3098857"/>
                <a:ext cx="152400" cy="122115"/>
                <a:chOff x="7983415" y="6582508"/>
                <a:chExt cx="152400" cy="486507"/>
              </a:xfrm>
            </p:grpSpPr>
            <p:cxnSp>
              <p:nvCxnSpPr>
                <p:cNvPr id="255" name="Straight Connector 25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625215"/>
                <a:ext cx="152400" cy="122115"/>
                <a:chOff x="7983415" y="6582508"/>
                <a:chExt cx="152400" cy="486507"/>
              </a:xfrm>
            </p:grpSpPr>
            <p:cxnSp>
              <p:nvCxnSpPr>
                <p:cNvPr id="253" name="Straight Connector 25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2151573"/>
                <a:ext cx="152400" cy="122115"/>
                <a:chOff x="7983415" y="6582508"/>
                <a:chExt cx="152400" cy="486507"/>
              </a:xfrm>
            </p:grpSpPr>
            <p:cxnSp>
              <p:nvCxnSpPr>
                <p:cNvPr id="251" name="Straight Connector 25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1677931"/>
                <a:ext cx="152400" cy="122115"/>
                <a:chOff x="7983415" y="6582508"/>
                <a:chExt cx="152400" cy="486507"/>
              </a:xfrm>
            </p:grpSpPr>
            <p:cxnSp>
              <p:nvCxnSpPr>
                <p:cNvPr id="249" name="Straight Connector 24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997340"/>
                <a:ext cx="152400" cy="122115"/>
                <a:chOff x="7983415" y="6582508"/>
                <a:chExt cx="152400" cy="486507"/>
              </a:xfrm>
            </p:grpSpPr>
            <p:cxnSp>
              <p:nvCxnSpPr>
                <p:cNvPr id="247" name="Straight Connector 24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6" name="Straight Connector 24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9166483" y="454007"/>
              <a:ext cx="122115" cy="5945205"/>
              <a:chOff x="-238875" y="454007"/>
              <a:chExt cx="122115" cy="5945205"/>
            </a:xfrm>
          </p:grpSpPr>
          <p:cxnSp>
            <p:nvCxnSpPr>
              <p:cNvPr id="199" name="Straight Connector 19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0" name="Group 199"/>
              <p:cNvGrpSpPr/>
              <p:nvPr userDrawn="1"/>
            </p:nvGrpSpPr>
            <p:grpSpPr>
              <a:xfrm rot="5400000">
                <a:off x="-254017" y="5940709"/>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5467067"/>
                <a:ext cx="152400" cy="122115"/>
                <a:chOff x="7983415" y="6582508"/>
                <a:chExt cx="152400" cy="486507"/>
              </a:xfrm>
            </p:grpSpPr>
            <p:cxnSp>
              <p:nvCxnSpPr>
                <p:cNvPr id="230" name="Straight Connector 2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993425"/>
                <a:ext cx="152400" cy="122115"/>
                <a:chOff x="7983415" y="6582508"/>
                <a:chExt cx="152400" cy="486507"/>
              </a:xfrm>
            </p:grpSpPr>
            <p:cxnSp>
              <p:nvCxnSpPr>
                <p:cNvPr id="228" name="Straight Connector 2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519783"/>
                <a:ext cx="152400" cy="122115"/>
                <a:chOff x="7983415" y="6582508"/>
                <a:chExt cx="152400" cy="486507"/>
              </a:xfrm>
            </p:grpSpPr>
            <p:cxnSp>
              <p:nvCxnSpPr>
                <p:cNvPr id="226" name="Straight Connector 2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4046141"/>
                <a:ext cx="152400" cy="122115"/>
                <a:chOff x="7983415" y="6582508"/>
                <a:chExt cx="152400" cy="486507"/>
              </a:xfrm>
            </p:grpSpPr>
            <p:cxnSp>
              <p:nvCxnSpPr>
                <p:cNvPr id="224" name="Straight Connector 22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572499"/>
                <a:ext cx="152400" cy="122115"/>
                <a:chOff x="7983415" y="6582508"/>
                <a:chExt cx="152400" cy="486507"/>
              </a:xfrm>
            </p:grpSpPr>
            <p:cxnSp>
              <p:nvCxnSpPr>
                <p:cNvPr id="222" name="Straight Connector 2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3098857"/>
                <a:ext cx="152400" cy="122115"/>
                <a:chOff x="7983415" y="6582508"/>
                <a:chExt cx="152400" cy="486507"/>
              </a:xfrm>
            </p:grpSpPr>
            <p:cxnSp>
              <p:nvCxnSpPr>
                <p:cNvPr id="220" name="Straight Connector 2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625215"/>
                <a:ext cx="152400" cy="122115"/>
                <a:chOff x="7983415" y="6582508"/>
                <a:chExt cx="152400" cy="486507"/>
              </a:xfrm>
            </p:grpSpPr>
            <p:cxnSp>
              <p:nvCxnSpPr>
                <p:cNvPr id="218" name="Straight Connector 21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2151573"/>
                <a:ext cx="152400" cy="122115"/>
                <a:chOff x="7983415" y="6582508"/>
                <a:chExt cx="152400" cy="486507"/>
              </a:xfrm>
            </p:grpSpPr>
            <p:cxnSp>
              <p:nvCxnSpPr>
                <p:cNvPr id="216" name="Straight Connector 21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1677931"/>
                <a:ext cx="152400" cy="122115"/>
                <a:chOff x="7983415" y="6582508"/>
                <a:chExt cx="152400" cy="486507"/>
              </a:xfrm>
            </p:grpSpPr>
            <p:cxnSp>
              <p:nvCxnSpPr>
                <p:cNvPr id="214" name="Straight Connector 2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997340"/>
                <a:ext cx="152400" cy="122115"/>
                <a:chOff x="7983415" y="6582508"/>
                <a:chExt cx="152400" cy="486507"/>
              </a:xfrm>
            </p:grpSpPr>
            <p:cxnSp>
              <p:nvCxnSpPr>
                <p:cNvPr id="212" name="Straight Connector 2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1" name="Straight Connector 21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9" name="Group 158"/>
            <p:cNvGrpSpPr/>
            <p:nvPr userDrawn="1"/>
          </p:nvGrpSpPr>
          <p:grpSpPr>
            <a:xfrm>
              <a:off x="457731" y="-141165"/>
              <a:ext cx="8226688" cy="122115"/>
              <a:chOff x="457731" y="6582508"/>
              <a:chExt cx="8226688" cy="486507"/>
            </a:xfrm>
          </p:grpSpPr>
          <p:cxnSp>
            <p:nvCxnSpPr>
              <p:cNvPr id="160" name="Straight Connector 159"/>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2" name="Group 161"/>
              <p:cNvGrpSpPr/>
              <p:nvPr userDrawn="1"/>
            </p:nvGrpSpPr>
            <p:grpSpPr>
              <a:xfrm>
                <a:off x="7986158"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7287901" y="6582508"/>
                <a:ext cx="152400" cy="486507"/>
                <a:chOff x="7983415" y="6582508"/>
                <a:chExt cx="152400" cy="486507"/>
              </a:xfrm>
            </p:grpSpPr>
            <p:cxnSp>
              <p:nvCxnSpPr>
                <p:cNvPr id="195" name="Straight Connector 1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6589644" y="6582508"/>
                <a:ext cx="152400" cy="486507"/>
                <a:chOff x="7983415" y="6582508"/>
                <a:chExt cx="152400" cy="486507"/>
              </a:xfrm>
            </p:grpSpPr>
            <p:cxnSp>
              <p:nvCxnSpPr>
                <p:cNvPr id="193" name="Straight Connector 1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891387" y="6582508"/>
                <a:ext cx="152400" cy="486507"/>
                <a:chOff x="7983415" y="6582508"/>
                <a:chExt cx="152400" cy="486507"/>
              </a:xfrm>
            </p:grpSpPr>
            <p:cxnSp>
              <p:nvCxnSpPr>
                <p:cNvPr id="191" name="Straight Connector 1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5193130" y="6582508"/>
                <a:ext cx="152400" cy="486507"/>
                <a:chOff x="7983415" y="6582508"/>
                <a:chExt cx="152400" cy="486507"/>
              </a:xfrm>
            </p:grpSpPr>
            <p:cxnSp>
              <p:nvCxnSpPr>
                <p:cNvPr id="189" name="Straight Connector 1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4494873" y="6582508"/>
                <a:ext cx="152400" cy="486507"/>
                <a:chOff x="7983415" y="6582508"/>
                <a:chExt cx="152400" cy="486507"/>
              </a:xfrm>
            </p:grpSpPr>
            <p:cxnSp>
              <p:nvCxnSpPr>
                <p:cNvPr id="187" name="Straight Connector 1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796616" y="6582508"/>
                <a:ext cx="152400" cy="486507"/>
                <a:chOff x="7983415" y="6582508"/>
                <a:chExt cx="152400" cy="486507"/>
              </a:xfrm>
            </p:grpSpPr>
            <p:cxnSp>
              <p:nvCxnSpPr>
                <p:cNvPr id="185" name="Straight Connector 1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3098359" y="6582508"/>
                <a:ext cx="152400" cy="486507"/>
                <a:chOff x="7983415" y="6582508"/>
                <a:chExt cx="152400" cy="486507"/>
              </a:xfrm>
            </p:grpSpPr>
            <p:cxnSp>
              <p:nvCxnSpPr>
                <p:cNvPr id="183" name="Straight Connector 1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2400102" y="6582508"/>
                <a:ext cx="152400" cy="486507"/>
                <a:chOff x="7983415" y="6582508"/>
                <a:chExt cx="152400" cy="486507"/>
              </a:xfrm>
            </p:grpSpPr>
            <p:cxnSp>
              <p:nvCxnSpPr>
                <p:cNvPr id="181" name="Straight Connector 1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701845" y="6582508"/>
                <a:ext cx="152400" cy="486507"/>
                <a:chOff x="7983415" y="6582508"/>
                <a:chExt cx="152400" cy="486507"/>
              </a:xfrm>
            </p:grpSpPr>
            <p:cxnSp>
              <p:nvCxnSpPr>
                <p:cNvPr id="179" name="Straight Connector 1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1003588" y="6582508"/>
                <a:ext cx="152400" cy="486507"/>
                <a:chOff x="7983415" y="6582508"/>
                <a:chExt cx="152400" cy="486507"/>
              </a:xfrm>
            </p:grpSpPr>
            <p:cxnSp>
              <p:nvCxnSpPr>
                <p:cNvPr id="177" name="Straight Connector 1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cxnSp>
        <p:nvCxnSpPr>
          <p:cNvPr id="305" name="Straight Connector 304"/>
          <p:cNvCxnSpPr/>
          <p:nvPr userDrawn="1"/>
        </p:nvCxnSpPr>
        <p:spPr>
          <a:xfrm>
            <a:off x="459580" y="2609850"/>
            <a:ext cx="152156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2135398" y="2609850"/>
            <a:ext cx="152156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3823961" y="2609850"/>
            <a:ext cx="1521569"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5487033" y="2609850"/>
            <a:ext cx="152156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162850" y="2609850"/>
            <a:ext cx="152156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7"/>
          </p:nvPr>
        </p:nvSpPr>
        <p:spPr>
          <a:xfrm>
            <a:off x="2133600" y="2762473"/>
            <a:ext cx="1524000" cy="952277"/>
          </a:xfrm>
        </p:spPr>
        <p:txBody>
          <a:bodyPr>
            <a:noAutofit/>
          </a:bodyPr>
          <a:lstStyle>
            <a:lvl1pPr>
              <a:lnSpc>
                <a:spcPct val="95000"/>
              </a:lnSpc>
              <a:spcBef>
                <a:spcPts val="600"/>
              </a:spcBef>
              <a:spcAft>
                <a:spcPts val="0"/>
              </a:spcAft>
              <a:defRPr sz="1800" i="0">
                <a:solidFill>
                  <a:schemeClr val="accent4"/>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a:t>Click to edit Master text styles</a:t>
            </a:r>
          </a:p>
          <a:p>
            <a:pPr lvl="1"/>
            <a:r>
              <a:rPr lang="en-US" dirty="0"/>
              <a:t>Second level</a:t>
            </a:r>
          </a:p>
        </p:txBody>
      </p:sp>
      <p:sp>
        <p:nvSpPr>
          <p:cNvPr id="312" name="Text Placeholder 8"/>
          <p:cNvSpPr>
            <a:spLocks noGrp="1"/>
          </p:cNvSpPr>
          <p:nvPr>
            <p:ph type="body" sz="quarter" idx="18"/>
          </p:nvPr>
        </p:nvSpPr>
        <p:spPr>
          <a:xfrm>
            <a:off x="459580" y="2762473"/>
            <a:ext cx="1524000" cy="952277"/>
          </a:xfrm>
        </p:spPr>
        <p:txBody>
          <a:bodyPr>
            <a:noAutofit/>
          </a:bodyPr>
          <a:lstStyle>
            <a:lvl1pPr>
              <a:lnSpc>
                <a:spcPct val="95000"/>
              </a:lnSpc>
              <a:spcBef>
                <a:spcPts val="600"/>
              </a:spcBef>
              <a:spcAft>
                <a:spcPts val="0"/>
              </a:spcAft>
              <a:defRPr sz="1800" i="0">
                <a:solidFill>
                  <a:schemeClr val="tx2"/>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a:t>Click to edit Master text styles</a:t>
            </a:r>
          </a:p>
          <a:p>
            <a:pPr lvl="1"/>
            <a:r>
              <a:rPr lang="en-US" dirty="0"/>
              <a:t>Second level</a:t>
            </a:r>
          </a:p>
        </p:txBody>
      </p:sp>
      <p:sp>
        <p:nvSpPr>
          <p:cNvPr id="313" name="Text Placeholder 8"/>
          <p:cNvSpPr>
            <a:spLocks noGrp="1"/>
          </p:cNvSpPr>
          <p:nvPr>
            <p:ph type="body" sz="quarter" idx="19"/>
          </p:nvPr>
        </p:nvSpPr>
        <p:spPr>
          <a:xfrm>
            <a:off x="3821530" y="2762473"/>
            <a:ext cx="1524000" cy="952277"/>
          </a:xfrm>
        </p:spPr>
        <p:txBody>
          <a:bodyPr>
            <a:noAutofit/>
          </a:bodyPr>
          <a:lstStyle>
            <a:lvl1pPr>
              <a:lnSpc>
                <a:spcPct val="95000"/>
              </a:lnSpc>
              <a:spcBef>
                <a:spcPts val="600"/>
              </a:spcBef>
              <a:spcAft>
                <a:spcPts val="0"/>
              </a:spcAft>
              <a:defRPr sz="1800" i="0">
                <a:solidFill>
                  <a:schemeClr val="accent2"/>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a:t>Click to edit Master text styles</a:t>
            </a:r>
          </a:p>
          <a:p>
            <a:pPr lvl="1"/>
            <a:r>
              <a:rPr lang="en-US" dirty="0"/>
              <a:t>Second level</a:t>
            </a:r>
          </a:p>
        </p:txBody>
      </p:sp>
      <p:sp>
        <p:nvSpPr>
          <p:cNvPr id="314" name="Text Placeholder 8"/>
          <p:cNvSpPr>
            <a:spLocks noGrp="1"/>
          </p:cNvSpPr>
          <p:nvPr>
            <p:ph type="body" sz="quarter" idx="20"/>
          </p:nvPr>
        </p:nvSpPr>
        <p:spPr>
          <a:xfrm>
            <a:off x="5484602" y="2762473"/>
            <a:ext cx="1524000" cy="952277"/>
          </a:xfrm>
        </p:spPr>
        <p:txBody>
          <a:bodyPr>
            <a:noAutofit/>
          </a:bodyPr>
          <a:lstStyle>
            <a:lvl1pPr>
              <a:lnSpc>
                <a:spcPct val="95000"/>
              </a:lnSpc>
              <a:spcBef>
                <a:spcPts val="600"/>
              </a:spcBef>
              <a:spcAft>
                <a:spcPts val="0"/>
              </a:spcAft>
              <a:defRPr sz="1800" i="0">
                <a:solidFill>
                  <a:schemeClr val="accent3"/>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a:t>Click to edit Master text styles</a:t>
            </a:r>
          </a:p>
          <a:p>
            <a:pPr lvl="1"/>
            <a:r>
              <a:rPr lang="en-US" dirty="0"/>
              <a:t>Second level</a:t>
            </a:r>
          </a:p>
        </p:txBody>
      </p:sp>
      <p:sp>
        <p:nvSpPr>
          <p:cNvPr id="315" name="Text Placeholder 8"/>
          <p:cNvSpPr>
            <a:spLocks noGrp="1"/>
          </p:cNvSpPr>
          <p:nvPr>
            <p:ph type="body" sz="quarter" idx="21"/>
          </p:nvPr>
        </p:nvSpPr>
        <p:spPr>
          <a:xfrm>
            <a:off x="7160419" y="2762473"/>
            <a:ext cx="1524000" cy="952277"/>
          </a:xfrm>
        </p:spPr>
        <p:txBody>
          <a:bodyPr>
            <a:noAutofit/>
          </a:bodyPr>
          <a:lstStyle>
            <a:lvl1pPr>
              <a:lnSpc>
                <a:spcPct val="95000"/>
              </a:lnSpc>
              <a:spcBef>
                <a:spcPts val="600"/>
              </a:spcBef>
              <a:spcAft>
                <a:spcPts val="0"/>
              </a:spcAft>
              <a:defRPr sz="1800" i="0">
                <a:solidFill>
                  <a:schemeClr val="accent1"/>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a:t>Click to edit Master text styles</a:t>
            </a:r>
          </a:p>
          <a:p>
            <a:pPr lvl="1"/>
            <a:r>
              <a:rPr lang="en-US" dirty="0"/>
              <a:t>Second level</a:t>
            </a:r>
          </a:p>
        </p:txBody>
      </p:sp>
      <p:sp>
        <p:nvSpPr>
          <p:cNvPr id="317" name="Text Placeholder 2"/>
          <p:cNvSpPr>
            <a:spLocks noGrp="1"/>
          </p:cNvSpPr>
          <p:nvPr>
            <p:ph type="body" idx="22" hasCustomPrompt="1"/>
          </p:nvPr>
        </p:nvSpPr>
        <p:spPr>
          <a:xfrm>
            <a:off x="2135398" y="1815189"/>
            <a:ext cx="1522202" cy="794660"/>
          </a:xfrm>
        </p:spPr>
        <p:txBody>
          <a:bodyPr anchor="b">
            <a:noAutofit/>
          </a:bodyPr>
          <a:lstStyle>
            <a:lvl1pPr marL="0" indent="0">
              <a:lnSpc>
                <a:spcPct val="95000"/>
              </a:lnSpc>
              <a:spcBef>
                <a:spcPts val="0"/>
              </a:spcBef>
              <a:spcAft>
                <a:spcPts val="0"/>
              </a:spcAft>
              <a:buNone/>
              <a:defRPr sz="5400" b="1" i="0" spc="-300">
                <a:solidFill>
                  <a:schemeClr val="accent4"/>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318" name="Text Placeholder 2"/>
          <p:cNvSpPr>
            <a:spLocks noGrp="1"/>
          </p:cNvSpPr>
          <p:nvPr>
            <p:ph type="body" idx="23" hasCustomPrompt="1"/>
          </p:nvPr>
        </p:nvSpPr>
        <p:spPr>
          <a:xfrm>
            <a:off x="3810000" y="1815189"/>
            <a:ext cx="1522202" cy="794660"/>
          </a:xfrm>
        </p:spPr>
        <p:txBody>
          <a:bodyPr anchor="b">
            <a:noAutofit/>
          </a:bodyPr>
          <a:lstStyle>
            <a:lvl1pPr marL="0" indent="0">
              <a:lnSpc>
                <a:spcPct val="95000"/>
              </a:lnSpc>
              <a:spcBef>
                <a:spcPts val="0"/>
              </a:spcBef>
              <a:spcAft>
                <a:spcPts val="0"/>
              </a:spcAft>
              <a:buNone/>
              <a:defRPr sz="5400" b="1" i="0" spc="-300">
                <a:solidFill>
                  <a:schemeClr val="accent2"/>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319" name="Text Placeholder 2"/>
          <p:cNvSpPr>
            <a:spLocks noGrp="1"/>
          </p:cNvSpPr>
          <p:nvPr>
            <p:ph type="body" idx="24" hasCustomPrompt="1"/>
          </p:nvPr>
        </p:nvSpPr>
        <p:spPr>
          <a:xfrm>
            <a:off x="5486400" y="1815189"/>
            <a:ext cx="1522202" cy="794660"/>
          </a:xfrm>
        </p:spPr>
        <p:txBody>
          <a:bodyPr anchor="b">
            <a:noAutofit/>
          </a:bodyPr>
          <a:lstStyle>
            <a:lvl1pPr marL="0" indent="0">
              <a:lnSpc>
                <a:spcPct val="95000"/>
              </a:lnSpc>
              <a:spcBef>
                <a:spcPts val="0"/>
              </a:spcBef>
              <a:spcAft>
                <a:spcPts val="0"/>
              </a:spcAft>
              <a:buNone/>
              <a:defRPr sz="5400" b="1" i="0" spc="-300">
                <a:solidFill>
                  <a:schemeClr val="accent3"/>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320" name="Text Placeholder 2"/>
          <p:cNvSpPr>
            <a:spLocks noGrp="1"/>
          </p:cNvSpPr>
          <p:nvPr>
            <p:ph type="body" idx="25" hasCustomPrompt="1"/>
          </p:nvPr>
        </p:nvSpPr>
        <p:spPr>
          <a:xfrm>
            <a:off x="7168662" y="1815189"/>
            <a:ext cx="1522202" cy="794660"/>
          </a:xfrm>
        </p:spPr>
        <p:txBody>
          <a:bodyPr anchor="b">
            <a:noAutofit/>
          </a:bodyPr>
          <a:lstStyle>
            <a:lvl1pPr marL="0" indent="0">
              <a:lnSpc>
                <a:spcPct val="95000"/>
              </a:lnSpc>
              <a:spcBef>
                <a:spcPts val="0"/>
              </a:spcBef>
              <a:spcAft>
                <a:spcPts val="0"/>
              </a:spcAft>
              <a:buNone/>
              <a:defRPr sz="5400" b="1" i="0" spc="-300">
                <a:solidFill>
                  <a:schemeClr val="accent1"/>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321" name="Text Placeholder 2"/>
          <p:cNvSpPr>
            <a:spLocks noGrp="1"/>
          </p:cNvSpPr>
          <p:nvPr>
            <p:ph type="body" idx="26"/>
          </p:nvPr>
        </p:nvSpPr>
        <p:spPr>
          <a:xfrm>
            <a:off x="457731" y="1815188"/>
            <a:ext cx="1522202" cy="708655"/>
          </a:xfrm>
        </p:spPr>
        <p:txBody>
          <a:bodyPr anchor="b">
            <a:noAutofit/>
          </a:bodyPr>
          <a:lstStyle>
            <a:lvl1pPr marL="0" indent="0">
              <a:lnSpc>
                <a:spcPct val="95000"/>
              </a:lnSpc>
              <a:spcBef>
                <a:spcPts val="0"/>
              </a:spcBef>
              <a:spcAft>
                <a:spcPts val="0"/>
              </a:spcAft>
              <a:buNone/>
              <a:defRPr sz="2400" b="1" i="0">
                <a:solidFill>
                  <a:schemeClr val="tx2"/>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58" name="Group 157"/>
          <p:cNvGrpSpPr/>
          <p:nvPr userDrawn="1"/>
        </p:nvGrpSpPr>
        <p:grpSpPr>
          <a:xfrm>
            <a:off x="-151325" y="-141165"/>
            <a:ext cx="9439923" cy="7136527"/>
            <a:chOff x="-151325" y="-141165"/>
            <a:chExt cx="9439923" cy="7136527"/>
          </a:xfrm>
        </p:grpSpPr>
        <p:grpSp>
          <p:nvGrpSpPr>
            <p:cNvPr id="159" name="Group 158"/>
            <p:cNvGrpSpPr/>
            <p:nvPr userDrawn="1"/>
          </p:nvGrpSpPr>
          <p:grpSpPr>
            <a:xfrm>
              <a:off x="457731" y="6873247"/>
              <a:ext cx="8226688" cy="122115"/>
              <a:chOff x="457731" y="6582508"/>
              <a:chExt cx="8226688" cy="486507"/>
            </a:xfrm>
          </p:grpSpPr>
          <p:cxnSp>
            <p:nvCxnSpPr>
              <p:cNvPr id="268" name="Straight Connector 26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0" name="Group 269"/>
              <p:cNvGrpSpPr/>
              <p:nvPr userDrawn="1"/>
            </p:nvGrpSpPr>
            <p:grpSpPr>
              <a:xfrm>
                <a:off x="7986158"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7287901"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6589644"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5891387"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193130"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4494873"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3796616"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098359"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2400102"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1701845"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003588"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0" name="Group 159"/>
            <p:cNvGrpSpPr/>
            <p:nvPr userDrawn="1"/>
          </p:nvGrpSpPr>
          <p:grpSpPr>
            <a:xfrm>
              <a:off x="-151325" y="454007"/>
              <a:ext cx="122115" cy="5945205"/>
              <a:chOff x="-238875" y="454007"/>
              <a:chExt cx="122115" cy="5945205"/>
            </a:xfrm>
          </p:grpSpPr>
          <p:cxnSp>
            <p:nvCxnSpPr>
              <p:cNvPr id="233" name="Straight Connector 23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4" name="Group 233"/>
              <p:cNvGrpSpPr/>
              <p:nvPr userDrawn="1"/>
            </p:nvGrpSpPr>
            <p:grpSpPr>
              <a:xfrm rot="5400000">
                <a:off x="-254017" y="5940709"/>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5467067"/>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4993425"/>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519783"/>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046141"/>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3572499"/>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098857"/>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2625215"/>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151573"/>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1677931"/>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997340"/>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5" name="Straight Connector 24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userDrawn="1"/>
          </p:nvGrpSpPr>
          <p:grpSpPr>
            <a:xfrm>
              <a:off x="9166483" y="454007"/>
              <a:ext cx="122115" cy="5945205"/>
              <a:chOff x="-238875" y="454007"/>
              <a:chExt cx="122115" cy="5945205"/>
            </a:xfrm>
          </p:grpSpPr>
          <p:cxnSp>
            <p:nvCxnSpPr>
              <p:cNvPr id="198" name="Straight Connector 19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9" name="Group 198"/>
              <p:cNvGrpSpPr/>
              <p:nvPr userDrawn="1"/>
            </p:nvGrpSpPr>
            <p:grpSpPr>
              <a:xfrm rot="5400000">
                <a:off x="-254017" y="5940709"/>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5467067"/>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4993425"/>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519783"/>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046141"/>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3572499"/>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098857"/>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2625215"/>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151573"/>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1677931"/>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997340"/>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0" name="Straight Connector 20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457731" y="-141165"/>
              <a:ext cx="8226688" cy="122115"/>
              <a:chOff x="457731" y="6582508"/>
              <a:chExt cx="8226688" cy="486507"/>
            </a:xfrm>
          </p:grpSpPr>
          <p:cxnSp>
            <p:nvCxnSpPr>
              <p:cNvPr id="163" name="Straight Connector 16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5" name="Group 164"/>
              <p:cNvGrpSpPr/>
              <p:nvPr userDrawn="1"/>
            </p:nvGrpSpPr>
            <p:grpSpPr>
              <a:xfrm>
                <a:off x="7986158"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7287901"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6589644"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5891387"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5193130"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494873"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3796616"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3098359"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2400102"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1701845"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003588"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1"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56" name="Content Placeholder 2"/>
          <p:cNvSpPr>
            <a:spLocks noGrp="1"/>
          </p:cNvSpPr>
          <p:nvPr>
            <p:ph idx="12"/>
          </p:nvPr>
        </p:nvSpPr>
        <p:spPr>
          <a:xfrm>
            <a:off x="6043787" y="457200"/>
            <a:ext cx="2640628" cy="5942011"/>
          </a:xfrm>
        </p:spPr>
        <p:txBody>
          <a:bodyPr/>
          <a:lstStyle>
            <a:lvl1pPr>
              <a:lnSpc>
                <a:spcPct val="110000"/>
              </a:lnSpc>
              <a:spcAft>
                <a:spcPts val="600"/>
              </a:spcAft>
              <a:defRPr sz="1300">
                <a:solidFill>
                  <a:schemeClr val="tx1">
                    <a:lumMod val="75000"/>
                    <a:lumOff val="25000"/>
                  </a:schemeClr>
                </a:solidFill>
              </a:defRPr>
            </a:lvl1pPr>
            <a:lvl2pPr marL="174625" indent="-174625">
              <a:spcBef>
                <a:spcPts val="3600"/>
              </a:spcBef>
              <a:spcAft>
                <a:spcPts val="0"/>
              </a:spcAft>
              <a:buFont typeface="Calibri" panose="020F0502020204030204" pitchFamily="34" charset="0"/>
              <a:buChar char="–"/>
              <a:defRPr sz="1600">
                <a:solidFill>
                  <a:schemeClr val="tx1">
                    <a:lumMod val="75000"/>
                    <a:lumOff val="25000"/>
                  </a:schemeClr>
                </a:solidFill>
                <a:latin typeface="+mj-lt"/>
              </a:defRPr>
            </a:lvl2pPr>
            <a:lvl3pPr marL="174625" indent="-174625">
              <a:lnSpc>
                <a:spcPct val="85000"/>
              </a:lnSpc>
              <a:defRPr lang="en-US" sz="1100" kern="1200" dirty="0">
                <a:solidFill>
                  <a:schemeClr val="tx1">
                    <a:lumMod val="75000"/>
                    <a:lumOff val="25000"/>
                  </a:schemeClr>
                </a:solidFill>
                <a:latin typeface="+mj-lt"/>
                <a:ea typeface="+mn-ea"/>
                <a:cs typeface="+mn-cs"/>
              </a:defRPr>
            </a:lvl3pPr>
            <a:lvl4pPr marL="174625" indent="-174625">
              <a:defRPr/>
            </a:lvl4pPr>
            <a:lvl5pPr marL="174625" indent="-174625">
              <a:defRPr/>
            </a:lvl5pPr>
          </a:lstStyle>
          <a:p>
            <a:pPr lvl="0"/>
            <a:r>
              <a:rPr lang="en-US" dirty="0"/>
              <a:t>Click to edit Master text styles</a:t>
            </a:r>
          </a:p>
          <a:p>
            <a:pPr lvl="1"/>
            <a:r>
              <a:rPr lang="en-US" dirty="0"/>
              <a:t>Second level</a:t>
            </a:r>
          </a:p>
          <a:p>
            <a:pPr marL="174625" lvl="2" indent="-174625" algn="l" defTabSz="914400" rtl="0" eaLnBrk="1" latinLnBrk="0" hangingPunct="1">
              <a:spcBef>
                <a:spcPts val="600"/>
              </a:spcBef>
              <a:spcAft>
                <a:spcPts val="600"/>
              </a:spcAft>
              <a:buFont typeface="Calibri" panose="020F0502020204030204" pitchFamily="34" charset="0"/>
              <a:buChar char="​"/>
            </a:pPr>
            <a:r>
              <a:rPr lang="en-US" dirty="0"/>
              <a:t>Third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Fourth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Fifth level</a:t>
            </a:r>
          </a:p>
        </p:txBody>
      </p:sp>
      <p:sp>
        <p:nvSpPr>
          <p:cNvPr id="157" name="TextBox 156"/>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a:solidFill>
                  <a:srgbClr val="2D2D2A">
                    <a:lumMod val="50000"/>
                    <a:lumOff val="50000"/>
                  </a:srgbClr>
                </a:solidFill>
                <a:latin typeface="Arial"/>
              </a:rPr>
              <a:pPr algn="r"/>
              <a:t>‹#›</a:t>
            </a:fld>
            <a:endParaRPr lang="en-US" sz="800" dirty="0">
              <a:solidFill>
                <a:srgbClr val="2D2D2A">
                  <a:lumMod val="50000"/>
                  <a:lumOff val="50000"/>
                </a:srgbClr>
              </a:solidFill>
              <a:latin typeface="Arial"/>
            </a:endParaRPr>
          </a:p>
        </p:txBody>
      </p:sp>
      <p:sp>
        <p:nvSpPr>
          <p:cNvPr id="303" name="Rectangle 302"/>
          <p:cNvSpPr/>
          <p:nvPr userDrawn="1"/>
        </p:nvSpPr>
        <p:spPr>
          <a:xfrm>
            <a:off x="7038578" y="6567049"/>
            <a:ext cx="1099980" cy="123111"/>
          </a:xfrm>
          <a:prstGeom prst="rect">
            <a:avLst/>
          </a:prstGeom>
          <a:noFill/>
        </p:spPr>
        <p:txBody>
          <a:bodyPr wrap="square" lIns="0" tIns="0" rIns="0" bIns="0" rtlCol="0">
            <a:spAutoFit/>
          </a:bodyPr>
          <a:lstStyle/>
          <a:p>
            <a:pPr algn="r"/>
            <a:r>
              <a:rPr lang="en-US" sz="800" dirty="0">
                <a:solidFill>
                  <a:srgbClr val="2D2D2A">
                    <a:lumMod val="50000"/>
                    <a:lumOff val="50000"/>
                  </a:srgbClr>
                </a:solidFill>
                <a:latin typeface="Arial"/>
              </a:rPr>
              <a:t>© Duarte, Inc. 2014</a:t>
            </a:r>
          </a:p>
        </p:txBody>
      </p:sp>
      <p:sp>
        <p:nvSpPr>
          <p:cNvPr id="310" name="Content Placeholder 2"/>
          <p:cNvSpPr>
            <a:spLocks noGrp="1"/>
          </p:cNvSpPr>
          <p:nvPr>
            <p:ph idx="15"/>
          </p:nvPr>
        </p:nvSpPr>
        <p:spPr>
          <a:xfrm>
            <a:off x="457732" y="457200"/>
            <a:ext cx="2640628" cy="5942011"/>
          </a:xfrm>
        </p:spPr>
        <p:txBody>
          <a:bodyPr/>
          <a:lstStyle>
            <a:lvl1pPr>
              <a:lnSpc>
                <a:spcPct val="110000"/>
              </a:lnSpc>
              <a:spcAft>
                <a:spcPts val="600"/>
              </a:spcAft>
              <a:defRPr sz="1300">
                <a:solidFill>
                  <a:schemeClr val="tx1">
                    <a:lumMod val="75000"/>
                    <a:lumOff val="25000"/>
                  </a:schemeClr>
                </a:solidFill>
              </a:defRPr>
            </a:lvl1pPr>
            <a:lvl2pPr marL="174625" indent="-174625">
              <a:spcBef>
                <a:spcPts val="3600"/>
              </a:spcBef>
              <a:spcAft>
                <a:spcPts val="0"/>
              </a:spcAft>
              <a:buFont typeface="Calibri" panose="020F0502020204030204" pitchFamily="34" charset="0"/>
              <a:buChar char="–"/>
              <a:defRPr sz="1600">
                <a:solidFill>
                  <a:schemeClr val="tx1">
                    <a:lumMod val="75000"/>
                    <a:lumOff val="25000"/>
                  </a:schemeClr>
                </a:solidFill>
                <a:latin typeface="+mj-lt"/>
              </a:defRPr>
            </a:lvl2pPr>
            <a:lvl3pPr marL="174625" indent="-174625">
              <a:lnSpc>
                <a:spcPct val="85000"/>
              </a:lnSpc>
              <a:defRPr lang="en-US" sz="1100" kern="1200" dirty="0">
                <a:solidFill>
                  <a:schemeClr val="tx1">
                    <a:lumMod val="75000"/>
                    <a:lumOff val="25000"/>
                  </a:schemeClr>
                </a:solidFill>
                <a:latin typeface="+mj-lt"/>
                <a:ea typeface="+mn-ea"/>
                <a:cs typeface="+mn-cs"/>
              </a:defRPr>
            </a:lvl3pPr>
            <a:lvl4pPr marL="174625" indent="-174625">
              <a:defRPr/>
            </a:lvl4pPr>
            <a:lvl5pPr marL="174625" indent="-174625">
              <a:defRPr/>
            </a:lvl5pPr>
          </a:lstStyle>
          <a:p>
            <a:pPr lvl="0"/>
            <a:r>
              <a:rPr lang="en-US" dirty="0"/>
              <a:t>Click to edit Master text styles</a:t>
            </a:r>
          </a:p>
          <a:p>
            <a:pPr lvl="1"/>
            <a:r>
              <a:rPr lang="en-US" dirty="0"/>
              <a:t>Second level</a:t>
            </a:r>
          </a:p>
          <a:p>
            <a:pPr marL="174625" lvl="2" indent="-174625" algn="l" defTabSz="914400" rtl="0" eaLnBrk="1" latinLnBrk="0" hangingPunct="1">
              <a:spcBef>
                <a:spcPts val="600"/>
              </a:spcBef>
              <a:spcAft>
                <a:spcPts val="600"/>
              </a:spcAft>
              <a:buFont typeface="Calibri" panose="020F0502020204030204" pitchFamily="34" charset="0"/>
              <a:buChar char="​"/>
            </a:pPr>
            <a:r>
              <a:rPr lang="en-US" dirty="0"/>
              <a:t>Third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Fourth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Fifth level</a:t>
            </a:r>
          </a:p>
        </p:txBody>
      </p:sp>
      <p:sp>
        <p:nvSpPr>
          <p:cNvPr id="311" name="Content Placeholder 2"/>
          <p:cNvSpPr>
            <a:spLocks noGrp="1"/>
          </p:cNvSpPr>
          <p:nvPr>
            <p:ph idx="14"/>
          </p:nvPr>
        </p:nvSpPr>
        <p:spPr>
          <a:xfrm>
            <a:off x="3256668" y="457200"/>
            <a:ext cx="2640628" cy="5942011"/>
          </a:xfrm>
        </p:spPr>
        <p:txBody>
          <a:bodyPr/>
          <a:lstStyle>
            <a:lvl1pPr>
              <a:lnSpc>
                <a:spcPct val="110000"/>
              </a:lnSpc>
              <a:spcAft>
                <a:spcPts val="600"/>
              </a:spcAft>
              <a:defRPr sz="1300">
                <a:solidFill>
                  <a:schemeClr val="tx1">
                    <a:lumMod val="75000"/>
                    <a:lumOff val="25000"/>
                  </a:schemeClr>
                </a:solidFill>
              </a:defRPr>
            </a:lvl1pPr>
            <a:lvl2pPr marL="174625" indent="-174625">
              <a:spcBef>
                <a:spcPts val="3600"/>
              </a:spcBef>
              <a:spcAft>
                <a:spcPts val="0"/>
              </a:spcAft>
              <a:buFont typeface="Calibri" panose="020F0502020204030204" pitchFamily="34" charset="0"/>
              <a:buChar char="–"/>
              <a:defRPr sz="1600">
                <a:solidFill>
                  <a:schemeClr val="tx1">
                    <a:lumMod val="75000"/>
                    <a:lumOff val="25000"/>
                  </a:schemeClr>
                </a:solidFill>
                <a:latin typeface="+mj-lt"/>
              </a:defRPr>
            </a:lvl2pPr>
            <a:lvl3pPr marL="174625" indent="-174625">
              <a:lnSpc>
                <a:spcPct val="85000"/>
              </a:lnSpc>
              <a:defRPr lang="en-US" sz="1100" kern="1200" dirty="0">
                <a:solidFill>
                  <a:schemeClr val="tx1">
                    <a:lumMod val="75000"/>
                    <a:lumOff val="25000"/>
                  </a:schemeClr>
                </a:solidFill>
                <a:latin typeface="+mj-lt"/>
                <a:ea typeface="+mn-ea"/>
                <a:cs typeface="+mn-cs"/>
              </a:defRPr>
            </a:lvl3pPr>
            <a:lvl4pPr marL="174625" indent="-174625">
              <a:defRPr/>
            </a:lvl4pPr>
            <a:lvl5pPr marL="174625" indent="-174625">
              <a:defRPr/>
            </a:lvl5pPr>
          </a:lstStyle>
          <a:p>
            <a:pPr lvl="0"/>
            <a:r>
              <a:rPr lang="en-US" dirty="0"/>
              <a:t>Click to edit Master text styles</a:t>
            </a:r>
          </a:p>
          <a:p>
            <a:pPr lvl="1"/>
            <a:r>
              <a:rPr lang="en-US" dirty="0"/>
              <a:t>Second level</a:t>
            </a:r>
          </a:p>
          <a:p>
            <a:pPr marL="174625" lvl="2" indent="-174625" algn="l" defTabSz="914400" rtl="0" eaLnBrk="1" latinLnBrk="0" hangingPunct="1">
              <a:spcBef>
                <a:spcPts val="600"/>
              </a:spcBef>
              <a:spcAft>
                <a:spcPts val="600"/>
              </a:spcAft>
              <a:buFont typeface="Calibri" panose="020F0502020204030204" pitchFamily="34" charset="0"/>
              <a:buChar char="​"/>
            </a:pPr>
            <a:r>
              <a:rPr lang="en-US" dirty="0"/>
              <a:t>Third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Fourth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Fifth level</a:t>
            </a:r>
          </a:p>
        </p:txBody>
      </p:sp>
      <p:sp>
        <p:nvSpPr>
          <p:cNvPr id="155" name="Text Placeholder 6"/>
          <p:cNvSpPr>
            <a:spLocks noGrp="1"/>
          </p:cNvSpPr>
          <p:nvPr>
            <p:ph type="body" sz="quarter" idx="16"/>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Divid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1" y="454006"/>
            <a:ext cx="8226689" cy="3255751"/>
          </a:xfrm>
        </p:spPr>
        <p:txBody>
          <a:bodyPr>
            <a:noAutofit/>
          </a:bodyPr>
          <a:lstStyle>
            <a:lvl1pPr>
              <a:lnSpc>
                <a:spcPct val="90000"/>
              </a:lnSpc>
              <a:spcAft>
                <a:spcPts val="600"/>
              </a:spcAft>
              <a:defRPr sz="6600" cap="none" baseline="0">
                <a:solidFill>
                  <a:schemeClr val="bg1"/>
                </a:solidFill>
                <a:latin typeface="+mj-lt"/>
              </a:defRPr>
            </a:lvl1pPr>
          </a:lstStyle>
          <a:p>
            <a:r>
              <a:rPr lang="en-US" dirty="0"/>
              <a:t>Click to edit Master title style</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a:solidFill>
                  <a:prstClr val="white"/>
                </a:solidFill>
                <a:latin typeface="Arial"/>
              </a:rPr>
              <a:pPr algn="r"/>
              <a:t>‹#›</a:t>
            </a:fld>
            <a:endParaRPr lang="en-US" sz="800" dirty="0">
              <a:solidFill>
                <a:prstClr val="white"/>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algn="r"/>
            <a:r>
              <a:rPr lang="en-US" sz="800" dirty="0">
                <a:solidFill>
                  <a:prstClr val="white"/>
                </a:solidFill>
                <a:latin typeface="Arial"/>
              </a:rPr>
              <a:t>© Duarte, Inc. 2014</a:t>
            </a:r>
          </a:p>
        </p:txBody>
      </p:sp>
      <p:cxnSp>
        <p:nvCxnSpPr>
          <p:cNvPr id="153" name="Straight Connector 152"/>
          <p:cNvCxnSpPr/>
          <p:nvPr userDrawn="1"/>
        </p:nvCxnSpPr>
        <p:spPr>
          <a:xfrm flipH="1">
            <a:off x="457732" y="4030998"/>
            <a:ext cx="82266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4"/>
          </p:nvPr>
        </p:nvSpPr>
        <p:spPr>
          <a:xfrm>
            <a:off x="458788" y="4320518"/>
            <a:ext cx="5438508" cy="2087240"/>
          </a:xfrm>
        </p:spPr>
        <p:txBody>
          <a:bodyPr>
            <a:noAutofit/>
          </a:bodyPr>
          <a:lstStyle>
            <a:lvl1pPr marL="171450" indent="-171450">
              <a:lnSpc>
                <a:spcPct val="110000"/>
              </a:lnSpc>
              <a:spcBef>
                <a:spcPts val="1000"/>
              </a:spcBef>
              <a:spcAft>
                <a:spcPts val="0"/>
              </a:spcAft>
              <a:buClr>
                <a:schemeClr val="bg1"/>
              </a:buClr>
              <a:buFontTx/>
              <a:buChar char="+"/>
              <a:defRPr sz="1600" i="1">
                <a:solidFill>
                  <a:schemeClr val="bg1"/>
                </a:solidFill>
                <a:latin typeface="+mn-lt"/>
              </a:defRPr>
            </a:lvl1pPr>
            <a:lvl2pPr marL="171450" indent="-171450">
              <a:lnSpc>
                <a:spcPct val="110000"/>
              </a:lnSpc>
              <a:spcBef>
                <a:spcPts val="1000"/>
              </a:spcBef>
              <a:spcAft>
                <a:spcPts val="0"/>
              </a:spcAft>
              <a:buClr>
                <a:schemeClr val="bg1"/>
              </a:buClr>
              <a:buFontTx/>
              <a:buChar char="+"/>
              <a:defRPr sz="1600" i="1">
                <a:solidFill>
                  <a:schemeClr val="bg1"/>
                </a:solidFill>
                <a:latin typeface="+mn-lt"/>
              </a:defRPr>
            </a:lvl2pPr>
            <a:lvl3pPr marL="171450" indent="-171450">
              <a:lnSpc>
                <a:spcPct val="110000"/>
              </a:lnSpc>
              <a:spcBef>
                <a:spcPts val="1000"/>
              </a:spcBef>
              <a:spcAft>
                <a:spcPts val="0"/>
              </a:spcAft>
              <a:buClr>
                <a:schemeClr val="bg1"/>
              </a:buClr>
              <a:buFontTx/>
              <a:buChar char="+"/>
              <a:defRPr sz="1600" i="1">
                <a:solidFill>
                  <a:schemeClr val="bg1"/>
                </a:solidFill>
                <a:latin typeface="+mn-lt"/>
              </a:defRPr>
            </a:lvl3pPr>
            <a:lvl4pPr marL="171450" indent="-171450">
              <a:lnSpc>
                <a:spcPct val="110000"/>
              </a:lnSpc>
              <a:spcBef>
                <a:spcPts val="1000"/>
              </a:spcBef>
              <a:spcAft>
                <a:spcPts val="0"/>
              </a:spcAft>
              <a:buClr>
                <a:schemeClr val="bg1"/>
              </a:buClr>
              <a:buFontTx/>
              <a:buChar char="+"/>
              <a:defRPr sz="1600" i="1">
                <a:solidFill>
                  <a:schemeClr val="bg1"/>
                </a:solidFill>
                <a:latin typeface="+mn-lt"/>
              </a:defRPr>
            </a:lvl4pPr>
            <a:lvl5pPr marL="171450" indent="-171450">
              <a:lnSpc>
                <a:spcPct val="110000"/>
              </a:lnSpc>
              <a:spcBef>
                <a:spcPts val="1000"/>
              </a:spcBef>
              <a:spcAft>
                <a:spcPts val="0"/>
              </a:spcAft>
              <a:buClr>
                <a:schemeClr val="bg1"/>
              </a:buClr>
              <a:buFontTx/>
              <a:buChar char="+"/>
              <a:defRPr sz="16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5" hasCustomPrompt="1"/>
          </p:nvPr>
        </p:nvSpPr>
        <p:spPr>
          <a:xfrm>
            <a:off x="6043787" y="4183401"/>
            <a:ext cx="2640634" cy="2215810"/>
          </a:xfrm>
        </p:spPr>
        <p:txBody>
          <a:bodyPr anchor="ctr">
            <a:noAutofit/>
          </a:bodyPr>
          <a:lstStyle>
            <a:lvl1pPr algn="r">
              <a:buFontTx/>
              <a:buNone/>
              <a:defRPr sz="13300" b="1" i="0">
                <a:solidFill>
                  <a:schemeClr val="bg1"/>
                </a:solidFill>
                <a:latin typeface="Arial Narrow" panose="020B0606020202030204" pitchFamily="34" charset="0"/>
              </a:defRPr>
            </a:lvl1pPr>
            <a:lvl2pPr algn="r">
              <a:buFontTx/>
              <a:buNone/>
              <a:defRPr sz="13300">
                <a:solidFill>
                  <a:schemeClr val="bg1"/>
                </a:solidFill>
                <a:latin typeface="Arial Narrow" panose="020B0606020202030204" pitchFamily="34" charset="0"/>
              </a:defRPr>
            </a:lvl2pPr>
            <a:lvl3pPr algn="r">
              <a:buFontTx/>
              <a:buNone/>
              <a:defRPr sz="13300">
                <a:solidFill>
                  <a:schemeClr val="bg1"/>
                </a:solidFill>
                <a:latin typeface="Arial Narrow" panose="020B0606020202030204" pitchFamily="34" charset="0"/>
              </a:defRPr>
            </a:lvl3pPr>
            <a:lvl4pPr algn="r">
              <a:buFontTx/>
              <a:buNone/>
              <a:defRPr sz="13300">
                <a:solidFill>
                  <a:schemeClr val="bg1"/>
                </a:solidFill>
                <a:latin typeface="Arial Narrow" panose="020B0606020202030204" pitchFamily="34" charset="0"/>
              </a:defRPr>
            </a:lvl4pPr>
            <a:lvl5pPr algn="r">
              <a:buFontTx/>
              <a:buNone/>
              <a:defRPr sz="13300">
                <a:solidFill>
                  <a:schemeClr val="bg1"/>
                </a:solidFill>
                <a:latin typeface="Arial Narrow" panose="020B0606020202030204" pitchFamily="34" charset="0"/>
              </a:defRPr>
            </a:lvl5pPr>
          </a:lstStyle>
          <a:p>
            <a:pPr lvl="0"/>
            <a:r>
              <a:rPr lang="en-US" dirty="0"/>
              <a:t>##</a:t>
            </a:r>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ubsection Divid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1" y="454006"/>
            <a:ext cx="8226689" cy="3255751"/>
          </a:xfrm>
        </p:spPr>
        <p:txBody>
          <a:bodyPr>
            <a:noAutofit/>
          </a:bodyPr>
          <a:lstStyle>
            <a:lvl1pPr marL="685800" indent="-685800">
              <a:lnSpc>
                <a:spcPct val="90000"/>
              </a:lnSpc>
              <a:spcAft>
                <a:spcPts val="600"/>
              </a:spcAft>
              <a:buFont typeface="Georgia" panose="02040502050405020303" pitchFamily="18" charset="0"/>
              <a:buChar char="+"/>
              <a:defRPr sz="5000" i="1" cap="none" spc="-150" baseline="0">
                <a:solidFill>
                  <a:schemeClr val="bg1"/>
                </a:solidFill>
                <a:latin typeface="+mn-lt"/>
              </a:defRPr>
            </a:lvl1pPr>
          </a:lstStyle>
          <a:p>
            <a:r>
              <a:rPr lang="en-US" dirty="0"/>
              <a:t>Click to edit Master title style</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a:solidFill>
                  <a:prstClr val="white"/>
                </a:solidFill>
                <a:latin typeface="Arial"/>
              </a:rPr>
              <a:pPr algn="r"/>
              <a:t>‹#›</a:t>
            </a:fld>
            <a:endParaRPr lang="en-US" sz="800" dirty="0">
              <a:solidFill>
                <a:prstClr val="white"/>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algn="r"/>
            <a:r>
              <a:rPr lang="en-US" sz="800" dirty="0">
                <a:solidFill>
                  <a:prstClr val="white"/>
                </a:solidFill>
                <a:latin typeface="Arial"/>
              </a:rPr>
              <a:t>© Duarte, Inc. 2014</a:t>
            </a:r>
          </a:p>
        </p:txBody>
      </p:sp>
      <p:cxnSp>
        <p:nvCxnSpPr>
          <p:cNvPr id="153" name="Straight Connector 152"/>
          <p:cNvCxnSpPr/>
          <p:nvPr userDrawn="1"/>
        </p:nvCxnSpPr>
        <p:spPr>
          <a:xfrm flipH="1">
            <a:off x="457732" y="4030998"/>
            <a:ext cx="82266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4"/>
          </p:nvPr>
        </p:nvSpPr>
        <p:spPr>
          <a:xfrm>
            <a:off x="458788" y="4320136"/>
            <a:ext cx="5438508" cy="2079076"/>
          </a:xfrm>
        </p:spPr>
        <p:txBody>
          <a:bodyPr>
            <a:noAutofit/>
          </a:bodyPr>
          <a:lstStyle>
            <a:lvl1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1pPr>
            <a:lvl2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2pPr>
            <a:lvl3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3pPr>
            <a:lvl4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4pPr>
            <a:lvl5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5" hasCustomPrompt="1"/>
          </p:nvPr>
        </p:nvSpPr>
        <p:spPr>
          <a:xfrm>
            <a:off x="6043787" y="4183401"/>
            <a:ext cx="2640634" cy="2215810"/>
          </a:xfrm>
        </p:spPr>
        <p:txBody>
          <a:bodyPr anchor="ctr">
            <a:noAutofit/>
          </a:bodyPr>
          <a:lstStyle>
            <a:lvl1pPr algn="r">
              <a:buFontTx/>
              <a:buNone/>
              <a:defRPr sz="13300" b="1" i="0">
                <a:solidFill>
                  <a:schemeClr val="bg1"/>
                </a:solidFill>
                <a:latin typeface="Arial Narrow" panose="020B0606020202030204" pitchFamily="34" charset="0"/>
              </a:defRPr>
            </a:lvl1pPr>
            <a:lvl2pPr algn="r">
              <a:buFontTx/>
              <a:buNone/>
              <a:defRPr sz="13300">
                <a:solidFill>
                  <a:schemeClr val="bg1"/>
                </a:solidFill>
                <a:latin typeface="Arial Narrow" panose="020B0606020202030204" pitchFamily="34" charset="0"/>
              </a:defRPr>
            </a:lvl2pPr>
            <a:lvl3pPr algn="r">
              <a:buFontTx/>
              <a:buNone/>
              <a:defRPr sz="13300">
                <a:solidFill>
                  <a:schemeClr val="bg1"/>
                </a:solidFill>
                <a:latin typeface="Arial Narrow" panose="020B0606020202030204" pitchFamily="34" charset="0"/>
              </a:defRPr>
            </a:lvl3pPr>
            <a:lvl4pPr algn="r">
              <a:buFontTx/>
              <a:buNone/>
              <a:defRPr sz="13300">
                <a:solidFill>
                  <a:schemeClr val="bg1"/>
                </a:solidFill>
                <a:latin typeface="Arial Narrow" panose="020B0606020202030204" pitchFamily="34" charset="0"/>
              </a:defRPr>
            </a:lvl4pPr>
            <a:lvl5pPr algn="r">
              <a:buFontTx/>
              <a:buNone/>
              <a:defRPr sz="13300">
                <a:solidFill>
                  <a:schemeClr val="bg1"/>
                </a:solidFill>
                <a:latin typeface="Arial Narrow" panose="020B0606020202030204" pitchFamily="34" charset="0"/>
              </a:defRPr>
            </a:lvl5pPr>
          </a:lstStyle>
          <a:p>
            <a:pPr lvl="0"/>
            <a:r>
              <a:rPr lang="en-US" dirty="0"/>
              <a:t>##</a:t>
            </a: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2" y="1144955"/>
            <a:ext cx="6830170" cy="3512086"/>
          </a:xfrm>
        </p:spPr>
        <p:txBody>
          <a:bodyPr>
            <a:noAutofit/>
          </a:bodyPr>
          <a:lstStyle>
            <a:lvl1pPr>
              <a:lnSpc>
                <a:spcPct val="90000"/>
              </a:lnSpc>
              <a:spcAft>
                <a:spcPts val="600"/>
              </a:spcAft>
              <a:defRPr sz="6600" cap="none" spc="-150" baseline="0">
                <a:solidFill>
                  <a:schemeClr val="accent3"/>
                </a:solidFill>
                <a:latin typeface="+mj-lt"/>
              </a:defRPr>
            </a:lvl1pPr>
          </a:lstStyle>
          <a:p>
            <a:r>
              <a:rPr lang="en-US" dirty="0"/>
              <a:t>Click to edit Master title style</a:t>
            </a:r>
          </a:p>
        </p:txBody>
      </p:sp>
      <p:sp>
        <p:nvSpPr>
          <p:cNvPr id="3" name="Content Placeholder 2"/>
          <p:cNvSpPr>
            <a:spLocks noGrp="1"/>
          </p:cNvSpPr>
          <p:nvPr>
            <p:ph idx="1"/>
          </p:nvPr>
        </p:nvSpPr>
        <p:spPr>
          <a:xfrm>
            <a:off x="457732" y="5130683"/>
            <a:ext cx="8229068" cy="1268528"/>
          </a:xfrm>
        </p:spPr>
        <p:txBody>
          <a:bodyPr>
            <a:noAutofit/>
          </a:bodyPr>
          <a:lstStyle>
            <a:lvl1pPr>
              <a:lnSpc>
                <a:spcPct val="110000"/>
              </a:lnSpc>
              <a:spcAft>
                <a:spcPts val="600"/>
              </a:spcAft>
              <a:buNone/>
              <a:defRPr sz="1100" b="0" i="0">
                <a:solidFill>
                  <a:schemeClr val="tx1">
                    <a:lumMod val="75000"/>
                    <a:lumOff val="25000"/>
                  </a:schemeClr>
                </a:solidFill>
                <a:latin typeface="+mj-lt"/>
              </a:defRPr>
            </a:lvl1pPr>
            <a:lvl2pPr>
              <a:defRPr sz="1100" b="0" i="0">
                <a:solidFill>
                  <a:schemeClr val="tx2"/>
                </a:solidFill>
                <a:latin typeface="+mj-lt"/>
              </a:defRPr>
            </a:lvl2pPr>
            <a:lvl3pPr>
              <a:defRPr sz="1100" b="0" i="0">
                <a:solidFill>
                  <a:schemeClr val="tx2"/>
                </a:solidFill>
                <a:latin typeface="+mj-lt"/>
              </a:defRPr>
            </a:lvl3pPr>
            <a:lvl4pPr>
              <a:defRPr sz="1100" b="0" i="0">
                <a:solidFill>
                  <a:schemeClr val="tx2"/>
                </a:solidFill>
                <a:latin typeface="+mj-lt"/>
              </a:defRPr>
            </a:lvl4pPr>
            <a:lvl5pPr>
              <a:defRPr sz="1100" b="0" i="0">
                <a:solidFill>
                  <a:schemeClr val="tx2"/>
                </a:solidFill>
                <a:latin typeface="+mj-lt"/>
              </a:defRPr>
            </a:lvl5pPr>
          </a:lstStyle>
          <a:p>
            <a:pPr lvl="0"/>
            <a:r>
              <a:rPr lang="en-US" dirty="0"/>
              <a:t>Click to edit Master text styles</a:t>
            </a:r>
          </a:p>
        </p:txBody>
      </p:sp>
      <p:sp>
        <p:nvSpPr>
          <p:cNvPr id="152" name="Text Placeholder 2"/>
          <p:cNvSpPr>
            <a:spLocks noGrp="1"/>
          </p:cNvSpPr>
          <p:nvPr>
            <p:ph type="body" idx="10"/>
          </p:nvPr>
        </p:nvSpPr>
        <p:spPr>
          <a:xfrm>
            <a:off x="459580" y="457200"/>
            <a:ext cx="8227220" cy="536519"/>
          </a:xfrm>
        </p:spPr>
        <p:txBody>
          <a:bodyPr anchor="t">
            <a:noAutofit/>
          </a:bodyPr>
          <a:lstStyle>
            <a:lvl1pPr marL="0" indent="0">
              <a:buNone/>
              <a:defRPr sz="1500" b="0" i="0" cap="all" baseline="0">
                <a:solidFill>
                  <a:schemeClr val="tx1">
                    <a:lumMod val="50000"/>
                    <a:lumOff val="50000"/>
                  </a:schemeClr>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a:solidFill>
                  <a:srgbClr val="2D2D2A">
                    <a:lumMod val="50000"/>
                    <a:lumOff val="50000"/>
                  </a:srgbClr>
                </a:solidFill>
                <a:latin typeface="Arial"/>
              </a:rPr>
              <a:pPr algn="r"/>
              <a:t>‹#›</a:t>
            </a:fld>
            <a:endParaRPr lang="en-US" sz="800" dirty="0">
              <a:solidFill>
                <a:srgbClr val="2D2D2A">
                  <a:lumMod val="50000"/>
                  <a:lumOff val="50000"/>
                </a:srgbClr>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algn="r"/>
            <a:r>
              <a:rPr lang="en-US" sz="800" dirty="0">
                <a:solidFill>
                  <a:srgbClr val="2D2D2A">
                    <a:lumMod val="50000"/>
                    <a:lumOff val="50000"/>
                  </a:srgbClr>
                </a:solidFill>
                <a:latin typeface="Arial"/>
              </a:rPr>
              <a:t>© Duarte, Inc. 2014</a:t>
            </a:r>
          </a:p>
        </p:txBody>
      </p:sp>
      <p:cxnSp>
        <p:nvCxnSpPr>
          <p:cNvPr id="167" name="Straight Connector 166"/>
          <p:cNvCxnSpPr/>
          <p:nvPr userDrawn="1"/>
        </p:nvCxnSpPr>
        <p:spPr>
          <a:xfrm>
            <a:off x="460845" y="4978282"/>
            <a:ext cx="8222310" cy="0"/>
          </a:xfrm>
          <a:prstGeom prst="line">
            <a:avLst/>
          </a:prstGeom>
          <a:ln w="635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ase Stud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152" name="Text Placeholder 2"/>
          <p:cNvSpPr>
            <a:spLocks noGrp="1"/>
          </p:cNvSpPr>
          <p:nvPr>
            <p:ph type="body" idx="10"/>
          </p:nvPr>
        </p:nvSpPr>
        <p:spPr>
          <a:xfrm>
            <a:off x="459580" y="1134598"/>
            <a:ext cx="4035293"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a:solidFill>
                  <a:srgbClr val="2D2D2A">
                    <a:lumMod val="50000"/>
                    <a:lumOff val="50000"/>
                  </a:srgbClr>
                </a:solidFill>
                <a:latin typeface="Arial"/>
              </a:rPr>
              <a:pPr algn="r"/>
              <a:t>‹#›</a:t>
            </a:fld>
            <a:endParaRPr lang="en-US" sz="800" dirty="0">
              <a:solidFill>
                <a:srgbClr val="2D2D2A">
                  <a:lumMod val="50000"/>
                  <a:lumOff val="50000"/>
                </a:srgbClr>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algn="r"/>
            <a:r>
              <a:rPr lang="en-US" sz="800" dirty="0">
                <a:solidFill>
                  <a:srgbClr val="2D2D2A">
                    <a:lumMod val="50000"/>
                    <a:lumOff val="50000"/>
                  </a:srgbClr>
                </a:solidFill>
                <a:latin typeface="Arial"/>
              </a:rPr>
              <a:t>© Duarte, Inc. 2014</a:t>
            </a:r>
          </a:p>
        </p:txBody>
      </p:sp>
      <p:sp>
        <p:nvSpPr>
          <p:cNvPr id="162" name="Content Placeholder 2"/>
          <p:cNvSpPr>
            <a:spLocks noGrp="1"/>
          </p:cNvSpPr>
          <p:nvPr>
            <p:ph idx="18"/>
          </p:nvPr>
        </p:nvSpPr>
        <p:spPr>
          <a:xfrm>
            <a:off x="457731" y="1816100"/>
            <a:ext cx="8290029"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1" name="Text Placeholder 6"/>
          <p:cNvSpPr>
            <a:spLocks noGrp="1"/>
          </p:cNvSpPr>
          <p:nvPr>
            <p:ph type="body" sz="quarter" idx="16"/>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se Study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152" name="Text Placeholder 2"/>
          <p:cNvSpPr>
            <a:spLocks noGrp="1"/>
          </p:cNvSpPr>
          <p:nvPr>
            <p:ph type="body" idx="10"/>
          </p:nvPr>
        </p:nvSpPr>
        <p:spPr>
          <a:xfrm>
            <a:off x="459580" y="1134598"/>
            <a:ext cx="4035293"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a:solidFill>
                  <a:srgbClr val="2D2D2A">
                    <a:lumMod val="50000"/>
                    <a:lumOff val="50000"/>
                  </a:srgbClr>
                </a:solidFill>
                <a:latin typeface="Arial"/>
              </a:rPr>
              <a:pPr algn="r"/>
              <a:t>‹#›</a:t>
            </a:fld>
            <a:endParaRPr lang="en-US" sz="800" dirty="0">
              <a:solidFill>
                <a:srgbClr val="2D2D2A">
                  <a:lumMod val="50000"/>
                  <a:lumOff val="50000"/>
                </a:srgbClr>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noAutofit/>
          </a:bodyPr>
          <a:lstStyle/>
          <a:p>
            <a:pPr algn="r"/>
            <a:r>
              <a:rPr lang="en-US" sz="800" dirty="0">
                <a:solidFill>
                  <a:srgbClr val="2D2D2A">
                    <a:lumMod val="50000"/>
                    <a:lumOff val="50000"/>
                  </a:srgbClr>
                </a:solidFill>
                <a:latin typeface="Arial"/>
              </a:rPr>
              <a:t>© Duarte, Inc. 2014</a:t>
            </a:r>
          </a:p>
        </p:txBody>
      </p:sp>
      <p:sp>
        <p:nvSpPr>
          <p:cNvPr id="157" name="Text Placeholder 2"/>
          <p:cNvSpPr>
            <a:spLocks noGrp="1"/>
          </p:cNvSpPr>
          <p:nvPr>
            <p:ph type="body" idx="16"/>
          </p:nvPr>
        </p:nvSpPr>
        <p:spPr>
          <a:xfrm>
            <a:off x="4647276" y="1134598"/>
            <a:ext cx="4037145"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2" name="Content Placeholder 2"/>
          <p:cNvSpPr>
            <a:spLocks noGrp="1"/>
          </p:cNvSpPr>
          <p:nvPr>
            <p:ph idx="18"/>
          </p:nvPr>
        </p:nvSpPr>
        <p:spPr>
          <a:xfrm>
            <a:off x="457731" y="1816100"/>
            <a:ext cx="4037141"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3" name="Content Placeholder 2"/>
          <p:cNvSpPr>
            <a:spLocks noGrp="1"/>
          </p:cNvSpPr>
          <p:nvPr>
            <p:ph idx="19"/>
          </p:nvPr>
        </p:nvSpPr>
        <p:spPr>
          <a:xfrm>
            <a:off x="4644508" y="1816100"/>
            <a:ext cx="4037141"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1" name="Text Placeholder 6"/>
          <p:cNvSpPr>
            <a:spLocks noGrp="1"/>
          </p:cNvSpPr>
          <p:nvPr>
            <p:ph type="body" sz="quarter" idx="20"/>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p:cNvSpPr>
            <a:spLocks noGrp="1"/>
          </p:cNvSpPr>
          <p:nvPr>
            <p:ph type="body" sz="quarter" idx="10" hasCustomPrompt="1"/>
          </p:nvPr>
        </p:nvSpPr>
        <p:spPr>
          <a:xfrm>
            <a:off x="1301262" y="6407150"/>
            <a:ext cx="6738787" cy="450850"/>
          </a:xfrm>
        </p:spPr>
        <p:txBody>
          <a:bodyPr/>
          <a:lstStyle>
            <a:lvl1pPr>
              <a:lnSpc>
                <a:spcPct val="85000"/>
              </a:lnSpc>
              <a:buFontTx/>
              <a:buNone/>
              <a:defRPr sz="800" i="0">
                <a:solidFill>
                  <a:schemeClr val="bg2"/>
                </a:solidFill>
                <a:latin typeface="+mn-lt"/>
              </a:defRPr>
            </a:lvl1pPr>
            <a:lvl2pPr>
              <a:lnSpc>
                <a:spcPct val="85000"/>
              </a:lnSpc>
              <a:buFontTx/>
              <a:buNone/>
              <a:defRPr sz="800">
                <a:solidFill>
                  <a:schemeClr val="bg2"/>
                </a:solidFill>
                <a:latin typeface="+mn-lt"/>
              </a:defRPr>
            </a:lvl2pPr>
            <a:lvl3pPr>
              <a:lnSpc>
                <a:spcPct val="85000"/>
              </a:lnSpc>
              <a:buFontTx/>
              <a:buNone/>
              <a:defRPr sz="800">
                <a:solidFill>
                  <a:schemeClr val="bg2"/>
                </a:solidFill>
                <a:latin typeface="+mn-lt"/>
              </a:defRPr>
            </a:lvl3pPr>
            <a:lvl4pPr>
              <a:lnSpc>
                <a:spcPct val="85000"/>
              </a:lnSpc>
              <a:buFontTx/>
              <a:buNone/>
              <a:defRPr sz="800">
                <a:solidFill>
                  <a:schemeClr val="bg2"/>
                </a:solidFill>
                <a:latin typeface="+mn-lt"/>
              </a:defRPr>
            </a:lvl4pPr>
            <a:lvl5pPr marL="0" indent="0">
              <a:lnSpc>
                <a:spcPct val="85000"/>
              </a:lnSpc>
              <a:buFontTx/>
              <a:buNone/>
              <a:defRPr sz="800">
                <a:solidFill>
                  <a:schemeClr val="bg2"/>
                </a:solidFill>
                <a:latin typeface="+mn-lt"/>
              </a:defRPr>
            </a:lvl5pPr>
          </a:lstStyle>
          <a:p>
            <a:pPr lvl="0"/>
            <a:r>
              <a:rPr lang="en-US" dirty="0"/>
              <a:t>Click to insert attribution</a:t>
            </a:r>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se Study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152" name="Text Placeholder 2"/>
          <p:cNvSpPr>
            <a:spLocks noGrp="1"/>
          </p:cNvSpPr>
          <p:nvPr>
            <p:ph type="body" idx="10"/>
          </p:nvPr>
        </p:nvSpPr>
        <p:spPr>
          <a:xfrm>
            <a:off x="459580" y="1134598"/>
            <a:ext cx="4035293"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a:solidFill>
                  <a:srgbClr val="2D2D2A">
                    <a:lumMod val="50000"/>
                    <a:lumOff val="50000"/>
                  </a:srgbClr>
                </a:solidFill>
                <a:latin typeface="Arial"/>
              </a:rPr>
              <a:pPr algn="r"/>
              <a:t>‹#›</a:t>
            </a:fld>
            <a:endParaRPr lang="en-US" sz="800" dirty="0">
              <a:solidFill>
                <a:srgbClr val="2D2D2A">
                  <a:lumMod val="50000"/>
                  <a:lumOff val="50000"/>
                </a:srgbClr>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noAutofit/>
          </a:bodyPr>
          <a:lstStyle/>
          <a:p>
            <a:pPr algn="r"/>
            <a:r>
              <a:rPr lang="en-US" sz="800" dirty="0">
                <a:solidFill>
                  <a:srgbClr val="2D2D2A">
                    <a:lumMod val="50000"/>
                    <a:lumOff val="50000"/>
                  </a:srgbClr>
                </a:solidFill>
                <a:latin typeface="Arial"/>
              </a:rPr>
              <a:t>© Duarte, Inc. 2014</a:t>
            </a:r>
          </a:p>
        </p:txBody>
      </p:sp>
      <p:sp>
        <p:nvSpPr>
          <p:cNvPr id="157" name="Text Placeholder 2"/>
          <p:cNvSpPr>
            <a:spLocks noGrp="1"/>
          </p:cNvSpPr>
          <p:nvPr>
            <p:ph type="body" idx="16"/>
          </p:nvPr>
        </p:nvSpPr>
        <p:spPr>
          <a:xfrm>
            <a:off x="4647276" y="1134598"/>
            <a:ext cx="4037139"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0" name="Content Placeholder 2"/>
          <p:cNvSpPr>
            <a:spLocks noGrp="1"/>
          </p:cNvSpPr>
          <p:nvPr>
            <p:ph idx="12"/>
          </p:nvPr>
        </p:nvSpPr>
        <p:spPr>
          <a:xfrm>
            <a:off x="6043787" y="1816100"/>
            <a:ext cx="2640628"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1" name="Content Placeholder 2"/>
          <p:cNvSpPr>
            <a:spLocks noGrp="1"/>
          </p:cNvSpPr>
          <p:nvPr>
            <p:ph idx="17"/>
          </p:nvPr>
        </p:nvSpPr>
        <p:spPr>
          <a:xfrm>
            <a:off x="3256668" y="1816100"/>
            <a:ext cx="2640628"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2" name="Content Placeholder 2"/>
          <p:cNvSpPr>
            <a:spLocks noGrp="1"/>
          </p:cNvSpPr>
          <p:nvPr>
            <p:ph idx="18"/>
          </p:nvPr>
        </p:nvSpPr>
        <p:spPr>
          <a:xfrm>
            <a:off x="457732" y="1816100"/>
            <a:ext cx="2640628"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3" name="Text Placeholder 6"/>
          <p:cNvSpPr>
            <a:spLocks noGrp="1"/>
          </p:cNvSpPr>
          <p:nvPr>
            <p:ph type="body" sz="quarter" idx="19"/>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1" y="454006"/>
            <a:ext cx="8226689" cy="3255751"/>
          </a:xfrm>
        </p:spPr>
        <p:txBody>
          <a:bodyPr anchor="b">
            <a:noAutofit/>
          </a:bodyPr>
          <a:lstStyle>
            <a:lvl1pPr>
              <a:lnSpc>
                <a:spcPct val="90000"/>
              </a:lnSpc>
              <a:spcAft>
                <a:spcPts val="600"/>
              </a:spcAft>
              <a:defRPr sz="6600" cap="none" baseline="0">
                <a:solidFill>
                  <a:schemeClr val="accent3"/>
                </a:solidFill>
                <a:latin typeface="+mj-lt"/>
              </a:defRPr>
            </a:lvl1pPr>
          </a:lstStyle>
          <a:p>
            <a:r>
              <a:rPr lang="en-US" dirty="0"/>
              <a:t>Click to edit Master title style</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a:solidFill>
                  <a:srgbClr val="2D2D2A">
                    <a:lumMod val="50000"/>
                    <a:lumOff val="50000"/>
                  </a:srgbClr>
                </a:solidFill>
                <a:latin typeface="Arial"/>
              </a:rPr>
              <a:pPr algn="r"/>
              <a:t>‹#›</a:t>
            </a:fld>
            <a:endParaRPr lang="en-US" sz="800" dirty="0">
              <a:solidFill>
                <a:srgbClr val="2D2D2A">
                  <a:lumMod val="50000"/>
                  <a:lumOff val="50000"/>
                </a:srgbClr>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noAutofit/>
          </a:bodyPr>
          <a:lstStyle/>
          <a:p>
            <a:pPr algn="r"/>
            <a:r>
              <a:rPr lang="en-US" sz="800" dirty="0">
                <a:solidFill>
                  <a:srgbClr val="2D2D2A">
                    <a:lumMod val="50000"/>
                    <a:lumOff val="50000"/>
                  </a:srgbClr>
                </a:solidFill>
                <a:latin typeface="Arial"/>
              </a:rPr>
              <a:t>© Duarte, Inc. 2014</a:t>
            </a:r>
          </a:p>
        </p:txBody>
      </p:sp>
      <p:cxnSp>
        <p:nvCxnSpPr>
          <p:cNvPr id="153" name="Straight Connector 152"/>
          <p:cNvCxnSpPr/>
          <p:nvPr userDrawn="1"/>
        </p:nvCxnSpPr>
        <p:spPr>
          <a:xfrm flipH="1">
            <a:off x="457732" y="4030998"/>
            <a:ext cx="822668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Cover Pag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2854295" y="154896"/>
            <a:ext cx="3426865" cy="3255751"/>
          </a:xfrm>
        </p:spPr>
        <p:txBody>
          <a:bodyPr anchor="b">
            <a:noAutofit/>
          </a:bodyPr>
          <a:lstStyle>
            <a:lvl1pPr algn="ctr">
              <a:lnSpc>
                <a:spcPct val="90000"/>
              </a:lnSpc>
              <a:spcAft>
                <a:spcPts val="600"/>
              </a:spcAft>
              <a:defRPr sz="5600" cap="none" spc="-150" baseline="0">
                <a:solidFill>
                  <a:schemeClr val="bg1"/>
                </a:solidFill>
                <a:latin typeface="+mj-lt"/>
              </a:defRPr>
            </a:lvl1pPr>
          </a:lstStyle>
          <a:p>
            <a:r>
              <a:rPr lang="en-US" dirty="0"/>
              <a:t>Click to edit title style</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2D2D2A"/>
              </a:solidFill>
            </a:endParaRPr>
          </a:p>
        </p:txBody>
      </p:sp>
      <p:sp>
        <p:nvSpPr>
          <p:cNvPr id="147" name="Text Placeholder 6"/>
          <p:cNvSpPr>
            <a:spLocks noGrp="1"/>
          </p:cNvSpPr>
          <p:nvPr>
            <p:ph type="body" sz="quarter" idx="14"/>
          </p:nvPr>
        </p:nvSpPr>
        <p:spPr bwMode="gray">
          <a:xfrm>
            <a:off x="2926934" y="3506076"/>
            <a:ext cx="3281586" cy="2527969"/>
          </a:xfrm>
        </p:spPr>
        <p:txBody>
          <a:bodyPr>
            <a:noAutofit/>
          </a:bodyPr>
          <a:lstStyle>
            <a:lvl1pPr marL="0" indent="0" algn="ctr">
              <a:lnSpc>
                <a:spcPct val="95000"/>
              </a:lnSpc>
              <a:spcAft>
                <a:spcPts val="1000"/>
              </a:spcAft>
              <a:buClr>
                <a:schemeClr val="bg1"/>
              </a:buClr>
              <a:buFont typeface="Arial" panose="020B0604020202020204" pitchFamily="34" charset="0"/>
              <a:buChar char="​"/>
              <a:defRPr sz="2200" i="1">
                <a:solidFill>
                  <a:schemeClr val="bg1"/>
                </a:solidFill>
                <a:latin typeface="+mn-lt"/>
              </a:defRPr>
            </a:lvl1pPr>
            <a:lvl2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2pPr>
            <a:lvl3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3pPr>
            <a:lvl4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4pPr>
            <a:lvl5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5"/>
          </p:nvPr>
        </p:nvSpPr>
        <p:spPr bwMode="gray">
          <a:xfrm>
            <a:off x="3396946" y="6229350"/>
            <a:ext cx="2341562" cy="460375"/>
          </a:xfrm>
        </p:spPr>
        <p:txBody>
          <a:bodyPr/>
          <a:lstStyle>
            <a:lvl3pPr algn="ctr">
              <a:defRPr sz="1600">
                <a:solidFill>
                  <a:schemeClr val="tx1">
                    <a:lumMod val="75000"/>
                    <a:lumOff val="25000"/>
                  </a:schemeClr>
                </a:solidFill>
              </a:defRPr>
            </a:lvl3pPr>
          </a:lstStyle>
          <a:p>
            <a:pPr lvl="2"/>
            <a:r>
              <a:rPr lang="en-US" dirty="0"/>
              <a:t>Click to edit Master text styles</a:t>
            </a:r>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grpSp>
        <p:nvGrpSpPr>
          <p:cNvPr id="158" name="Group 157"/>
          <p:cNvGrpSpPr/>
          <p:nvPr userDrawn="1"/>
        </p:nvGrpSpPr>
        <p:grpSpPr>
          <a:xfrm>
            <a:off x="-151325" y="-141165"/>
            <a:ext cx="9439923" cy="7136527"/>
            <a:chOff x="-151325" y="-141165"/>
            <a:chExt cx="9439923" cy="7136527"/>
          </a:xfrm>
        </p:grpSpPr>
        <p:grpSp>
          <p:nvGrpSpPr>
            <p:cNvPr id="159" name="Group 158"/>
            <p:cNvGrpSpPr/>
            <p:nvPr userDrawn="1"/>
          </p:nvGrpSpPr>
          <p:grpSpPr>
            <a:xfrm>
              <a:off x="457731" y="6873247"/>
              <a:ext cx="8226688" cy="122115"/>
              <a:chOff x="457731" y="6582508"/>
              <a:chExt cx="8226688" cy="486507"/>
            </a:xfrm>
          </p:grpSpPr>
          <p:cxnSp>
            <p:nvCxnSpPr>
              <p:cNvPr id="268" name="Straight Connector 26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0" name="Group 269"/>
              <p:cNvGrpSpPr/>
              <p:nvPr userDrawn="1"/>
            </p:nvGrpSpPr>
            <p:grpSpPr>
              <a:xfrm>
                <a:off x="7986158"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7287901"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6589644"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5891387"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193130"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4494873"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3796616"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098359"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2400102"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1701845"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003588"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0" name="Group 159"/>
            <p:cNvGrpSpPr/>
            <p:nvPr userDrawn="1"/>
          </p:nvGrpSpPr>
          <p:grpSpPr>
            <a:xfrm>
              <a:off x="-151325" y="454007"/>
              <a:ext cx="122115" cy="5945205"/>
              <a:chOff x="-238875" y="454007"/>
              <a:chExt cx="122115" cy="5945205"/>
            </a:xfrm>
          </p:grpSpPr>
          <p:cxnSp>
            <p:nvCxnSpPr>
              <p:cNvPr id="233" name="Straight Connector 23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4" name="Group 233"/>
              <p:cNvGrpSpPr/>
              <p:nvPr userDrawn="1"/>
            </p:nvGrpSpPr>
            <p:grpSpPr>
              <a:xfrm rot="5400000">
                <a:off x="-254017" y="5940709"/>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5467067"/>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4993425"/>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519783"/>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046141"/>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3572499"/>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098857"/>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2625215"/>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151573"/>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1677931"/>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997340"/>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5" name="Straight Connector 24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userDrawn="1"/>
          </p:nvGrpSpPr>
          <p:grpSpPr>
            <a:xfrm>
              <a:off x="9166483" y="454007"/>
              <a:ext cx="122115" cy="5945205"/>
              <a:chOff x="-238875" y="454007"/>
              <a:chExt cx="122115" cy="5945205"/>
            </a:xfrm>
          </p:grpSpPr>
          <p:cxnSp>
            <p:nvCxnSpPr>
              <p:cNvPr id="198" name="Straight Connector 19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9" name="Group 198"/>
              <p:cNvGrpSpPr/>
              <p:nvPr userDrawn="1"/>
            </p:nvGrpSpPr>
            <p:grpSpPr>
              <a:xfrm rot="5400000">
                <a:off x="-254017" y="5940709"/>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5467067"/>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4993425"/>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519783"/>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046141"/>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3572499"/>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098857"/>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2625215"/>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151573"/>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1677931"/>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997340"/>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0" name="Straight Connector 20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457731" y="-141165"/>
              <a:ext cx="8226688" cy="122115"/>
              <a:chOff x="457731" y="6582508"/>
              <a:chExt cx="8226688" cy="486507"/>
            </a:xfrm>
          </p:grpSpPr>
          <p:cxnSp>
            <p:nvCxnSpPr>
              <p:cNvPr id="163" name="Straight Connector 16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5" name="Group 164"/>
              <p:cNvGrpSpPr/>
              <p:nvPr userDrawn="1"/>
            </p:nvGrpSpPr>
            <p:grpSpPr>
              <a:xfrm>
                <a:off x="7986158"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7287901"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6589644"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5891387"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5193130"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494873"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3796616"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3098359"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2400102"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1701845"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003588"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1"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3" name="Content Placeholder 2"/>
          <p:cNvSpPr>
            <a:spLocks noGrp="1"/>
          </p:cNvSpPr>
          <p:nvPr>
            <p:ph idx="1"/>
          </p:nvPr>
        </p:nvSpPr>
        <p:spPr>
          <a:xfrm>
            <a:off x="457732" y="1816100"/>
            <a:ext cx="4037143"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4" name="Content Placeholder 2"/>
          <p:cNvSpPr>
            <a:spLocks noGrp="1"/>
          </p:cNvSpPr>
          <p:nvPr>
            <p:ph idx="12"/>
          </p:nvPr>
        </p:nvSpPr>
        <p:spPr>
          <a:xfrm>
            <a:off x="4647276" y="1816100"/>
            <a:ext cx="4037143"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03" name="Group 302"/>
          <p:cNvGrpSpPr/>
          <p:nvPr userDrawn="1"/>
        </p:nvGrpSpPr>
        <p:grpSpPr>
          <a:xfrm>
            <a:off x="-151325" y="-141165"/>
            <a:ext cx="9439923" cy="7136527"/>
            <a:chOff x="-151325" y="-141165"/>
            <a:chExt cx="9439923" cy="7136527"/>
          </a:xfrm>
        </p:grpSpPr>
        <p:grpSp>
          <p:nvGrpSpPr>
            <p:cNvPr id="304" name="Group 303"/>
            <p:cNvGrpSpPr/>
            <p:nvPr userDrawn="1"/>
          </p:nvGrpSpPr>
          <p:grpSpPr>
            <a:xfrm>
              <a:off x="457731" y="6873247"/>
              <a:ext cx="8226688" cy="122115"/>
              <a:chOff x="457731" y="6582508"/>
              <a:chExt cx="8226688" cy="486507"/>
            </a:xfrm>
          </p:grpSpPr>
          <p:cxnSp>
            <p:nvCxnSpPr>
              <p:cNvPr id="413" name="Straight Connector 41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415" name="Group 414"/>
              <p:cNvGrpSpPr/>
              <p:nvPr userDrawn="1"/>
            </p:nvGrpSpPr>
            <p:grpSpPr>
              <a:xfrm>
                <a:off x="7986158" y="6582508"/>
                <a:ext cx="152400" cy="486507"/>
                <a:chOff x="7983415" y="6582508"/>
                <a:chExt cx="152400" cy="486507"/>
              </a:xfrm>
            </p:grpSpPr>
            <p:cxnSp>
              <p:nvCxnSpPr>
                <p:cNvPr id="446" name="Straight Connector 4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7" name="Straight Connector 4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6" name="Group 415"/>
              <p:cNvGrpSpPr/>
              <p:nvPr userDrawn="1"/>
            </p:nvGrpSpPr>
            <p:grpSpPr>
              <a:xfrm>
                <a:off x="7287901" y="6582508"/>
                <a:ext cx="152400" cy="486507"/>
                <a:chOff x="7983415" y="6582508"/>
                <a:chExt cx="152400" cy="486507"/>
              </a:xfrm>
            </p:grpSpPr>
            <p:cxnSp>
              <p:nvCxnSpPr>
                <p:cNvPr id="444" name="Straight Connector 4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7" name="Group 416"/>
              <p:cNvGrpSpPr/>
              <p:nvPr userDrawn="1"/>
            </p:nvGrpSpPr>
            <p:grpSpPr>
              <a:xfrm>
                <a:off x="6589644" y="6582508"/>
                <a:ext cx="152400" cy="486507"/>
                <a:chOff x="7983415" y="6582508"/>
                <a:chExt cx="152400" cy="486507"/>
              </a:xfrm>
            </p:grpSpPr>
            <p:cxnSp>
              <p:nvCxnSpPr>
                <p:cNvPr id="442" name="Straight Connector 4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8" name="Group 417"/>
              <p:cNvGrpSpPr/>
              <p:nvPr userDrawn="1"/>
            </p:nvGrpSpPr>
            <p:grpSpPr>
              <a:xfrm>
                <a:off x="5891387" y="6582508"/>
                <a:ext cx="152400" cy="486507"/>
                <a:chOff x="7983415" y="6582508"/>
                <a:chExt cx="152400" cy="486507"/>
              </a:xfrm>
            </p:grpSpPr>
            <p:cxnSp>
              <p:nvCxnSpPr>
                <p:cNvPr id="440" name="Straight Connector 4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19" name="Group 418"/>
              <p:cNvGrpSpPr/>
              <p:nvPr userDrawn="1"/>
            </p:nvGrpSpPr>
            <p:grpSpPr>
              <a:xfrm>
                <a:off x="5193130" y="6582508"/>
                <a:ext cx="152400" cy="486507"/>
                <a:chOff x="7983415" y="6582508"/>
                <a:chExt cx="152400" cy="486507"/>
              </a:xfrm>
            </p:grpSpPr>
            <p:cxnSp>
              <p:nvCxnSpPr>
                <p:cNvPr id="438" name="Straight Connector 4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0" name="Group 419"/>
              <p:cNvGrpSpPr/>
              <p:nvPr userDrawn="1"/>
            </p:nvGrpSpPr>
            <p:grpSpPr>
              <a:xfrm>
                <a:off x="4494873" y="6582508"/>
                <a:ext cx="152400" cy="486507"/>
                <a:chOff x="7983415" y="6582508"/>
                <a:chExt cx="152400" cy="486507"/>
              </a:xfrm>
            </p:grpSpPr>
            <p:cxnSp>
              <p:nvCxnSpPr>
                <p:cNvPr id="436" name="Straight Connector 4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1" name="Group 420"/>
              <p:cNvGrpSpPr/>
              <p:nvPr userDrawn="1"/>
            </p:nvGrpSpPr>
            <p:grpSpPr>
              <a:xfrm>
                <a:off x="3796616" y="6582508"/>
                <a:ext cx="152400" cy="486507"/>
                <a:chOff x="7983415" y="6582508"/>
                <a:chExt cx="152400" cy="486507"/>
              </a:xfrm>
            </p:grpSpPr>
            <p:cxnSp>
              <p:nvCxnSpPr>
                <p:cNvPr id="434" name="Straight Connector 4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2" name="Group 421"/>
              <p:cNvGrpSpPr/>
              <p:nvPr userDrawn="1"/>
            </p:nvGrpSpPr>
            <p:grpSpPr>
              <a:xfrm>
                <a:off x="3098359" y="6582508"/>
                <a:ext cx="152400" cy="486507"/>
                <a:chOff x="7983415" y="6582508"/>
                <a:chExt cx="152400" cy="486507"/>
              </a:xfrm>
            </p:grpSpPr>
            <p:cxnSp>
              <p:nvCxnSpPr>
                <p:cNvPr id="432" name="Straight Connector 4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3" name="Group 422"/>
              <p:cNvGrpSpPr/>
              <p:nvPr userDrawn="1"/>
            </p:nvGrpSpPr>
            <p:grpSpPr>
              <a:xfrm>
                <a:off x="2400102" y="6582508"/>
                <a:ext cx="152400" cy="486507"/>
                <a:chOff x="7983415" y="6582508"/>
                <a:chExt cx="152400" cy="486507"/>
              </a:xfrm>
            </p:grpSpPr>
            <p:cxnSp>
              <p:nvCxnSpPr>
                <p:cNvPr id="430" name="Straight Connector 4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4" name="Group 423"/>
              <p:cNvGrpSpPr/>
              <p:nvPr userDrawn="1"/>
            </p:nvGrpSpPr>
            <p:grpSpPr>
              <a:xfrm>
                <a:off x="1701845" y="6582508"/>
                <a:ext cx="152400" cy="486507"/>
                <a:chOff x="7983415" y="6582508"/>
                <a:chExt cx="152400" cy="486507"/>
              </a:xfrm>
            </p:grpSpPr>
            <p:cxnSp>
              <p:nvCxnSpPr>
                <p:cNvPr id="428" name="Straight Connector 4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5" name="Group 424"/>
              <p:cNvGrpSpPr/>
              <p:nvPr userDrawn="1"/>
            </p:nvGrpSpPr>
            <p:grpSpPr>
              <a:xfrm>
                <a:off x="1003588" y="6582508"/>
                <a:ext cx="152400" cy="486507"/>
                <a:chOff x="7983415" y="6582508"/>
                <a:chExt cx="152400" cy="486507"/>
              </a:xfrm>
            </p:grpSpPr>
            <p:cxnSp>
              <p:nvCxnSpPr>
                <p:cNvPr id="426" name="Straight Connector 4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305" name="Group 304"/>
            <p:cNvGrpSpPr/>
            <p:nvPr userDrawn="1"/>
          </p:nvGrpSpPr>
          <p:grpSpPr>
            <a:xfrm>
              <a:off x="-151325" y="454007"/>
              <a:ext cx="122115" cy="5945205"/>
              <a:chOff x="-238875" y="454007"/>
              <a:chExt cx="122115" cy="5945205"/>
            </a:xfrm>
          </p:grpSpPr>
          <p:cxnSp>
            <p:nvCxnSpPr>
              <p:cNvPr id="378" name="Straight Connector 37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79" name="Group 378"/>
              <p:cNvGrpSpPr/>
              <p:nvPr userDrawn="1"/>
            </p:nvGrpSpPr>
            <p:grpSpPr>
              <a:xfrm rot="5400000">
                <a:off x="-254017" y="5940709"/>
                <a:ext cx="152400" cy="122115"/>
                <a:chOff x="7983415" y="6582508"/>
                <a:chExt cx="152400" cy="486507"/>
              </a:xfrm>
            </p:grpSpPr>
            <p:cxnSp>
              <p:nvCxnSpPr>
                <p:cNvPr id="411" name="Straight Connector 4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0" name="Group 379"/>
              <p:cNvGrpSpPr/>
              <p:nvPr userDrawn="1"/>
            </p:nvGrpSpPr>
            <p:grpSpPr>
              <a:xfrm rot="5400000">
                <a:off x="-254017" y="5467067"/>
                <a:ext cx="152400" cy="122115"/>
                <a:chOff x="7983415" y="6582508"/>
                <a:chExt cx="152400" cy="486507"/>
              </a:xfrm>
            </p:grpSpPr>
            <p:cxnSp>
              <p:nvCxnSpPr>
                <p:cNvPr id="409" name="Straight Connector 4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1" name="Group 380"/>
              <p:cNvGrpSpPr/>
              <p:nvPr userDrawn="1"/>
            </p:nvGrpSpPr>
            <p:grpSpPr>
              <a:xfrm rot="5400000">
                <a:off x="-254017" y="4993425"/>
                <a:ext cx="152400" cy="122115"/>
                <a:chOff x="7983415" y="6582508"/>
                <a:chExt cx="152400" cy="486507"/>
              </a:xfrm>
            </p:grpSpPr>
            <p:cxnSp>
              <p:nvCxnSpPr>
                <p:cNvPr id="407" name="Straight Connector 4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2" name="Group 381"/>
              <p:cNvGrpSpPr/>
              <p:nvPr userDrawn="1"/>
            </p:nvGrpSpPr>
            <p:grpSpPr>
              <a:xfrm rot="5400000">
                <a:off x="-254017" y="4519783"/>
                <a:ext cx="152400" cy="122115"/>
                <a:chOff x="7983415" y="6582508"/>
                <a:chExt cx="152400" cy="486507"/>
              </a:xfrm>
            </p:grpSpPr>
            <p:cxnSp>
              <p:nvCxnSpPr>
                <p:cNvPr id="405" name="Straight Connector 4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3" name="Group 382"/>
              <p:cNvGrpSpPr/>
              <p:nvPr userDrawn="1"/>
            </p:nvGrpSpPr>
            <p:grpSpPr>
              <a:xfrm rot="5400000">
                <a:off x="-254017" y="4046141"/>
                <a:ext cx="152400" cy="122115"/>
                <a:chOff x="7983415" y="6582508"/>
                <a:chExt cx="152400" cy="486507"/>
              </a:xfrm>
            </p:grpSpPr>
            <p:cxnSp>
              <p:nvCxnSpPr>
                <p:cNvPr id="403" name="Straight Connector 4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4" name="Straight Connector 4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4" name="Group 383"/>
              <p:cNvGrpSpPr/>
              <p:nvPr userDrawn="1"/>
            </p:nvGrpSpPr>
            <p:grpSpPr>
              <a:xfrm rot="5400000">
                <a:off x="-254017" y="3572499"/>
                <a:ext cx="152400" cy="122115"/>
                <a:chOff x="7983415" y="6582508"/>
                <a:chExt cx="152400" cy="486507"/>
              </a:xfrm>
            </p:grpSpPr>
            <p:cxnSp>
              <p:nvCxnSpPr>
                <p:cNvPr id="401" name="Straight Connector 4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5" name="Group 384"/>
              <p:cNvGrpSpPr/>
              <p:nvPr userDrawn="1"/>
            </p:nvGrpSpPr>
            <p:grpSpPr>
              <a:xfrm rot="5400000">
                <a:off x="-254017" y="3098857"/>
                <a:ext cx="152400" cy="122115"/>
                <a:chOff x="7983415" y="6582508"/>
                <a:chExt cx="152400" cy="486507"/>
              </a:xfrm>
            </p:grpSpPr>
            <p:cxnSp>
              <p:nvCxnSpPr>
                <p:cNvPr id="399" name="Straight Connector 3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0" name="Straight Connector 3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6" name="Group 385"/>
              <p:cNvGrpSpPr/>
              <p:nvPr userDrawn="1"/>
            </p:nvGrpSpPr>
            <p:grpSpPr>
              <a:xfrm rot="5400000">
                <a:off x="-254017" y="2625215"/>
                <a:ext cx="152400" cy="122115"/>
                <a:chOff x="7983415" y="6582508"/>
                <a:chExt cx="152400" cy="486507"/>
              </a:xfrm>
            </p:grpSpPr>
            <p:cxnSp>
              <p:nvCxnSpPr>
                <p:cNvPr id="397" name="Straight Connector 3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8" name="Straight Connector 3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7" name="Group 386"/>
              <p:cNvGrpSpPr/>
              <p:nvPr userDrawn="1"/>
            </p:nvGrpSpPr>
            <p:grpSpPr>
              <a:xfrm rot="5400000">
                <a:off x="-254017" y="2151573"/>
                <a:ext cx="152400" cy="122115"/>
                <a:chOff x="7983415" y="6582508"/>
                <a:chExt cx="152400" cy="486507"/>
              </a:xfrm>
            </p:grpSpPr>
            <p:cxnSp>
              <p:nvCxnSpPr>
                <p:cNvPr id="395" name="Straight Connector 3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8" name="Group 387"/>
              <p:cNvGrpSpPr/>
              <p:nvPr userDrawn="1"/>
            </p:nvGrpSpPr>
            <p:grpSpPr>
              <a:xfrm rot="5400000">
                <a:off x="-254017" y="1677931"/>
                <a:ext cx="152400" cy="122115"/>
                <a:chOff x="7983415" y="6582508"/>
                <a:chExt cx="152400" cy="486507"/>
              </a:xfrm>
            </p:grpSpPr>
            <p:cxnSp>
              <p:nvCxnSpPr>
                <p:cNvPr id="393" name="Straight Connector 3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89" name="Group 388"/>
              <p:cNvGrpSpPr/>
              <p:nvPr userDrawn="1"/>
            </p:nvGrpSpPr>
            <p:grpSpPr>
              <a:xfrm rot="5400000">
                <a:off x="-254017" y="997340"/>
                <a:ext cx="152400" cy="122115"/>
                <a:chOff x="7983415" y="6582508"/>
                <a:chExt cx="152400" cy="486507"/>
              </a:xfrm>
            </p:grpSpPr>
            <p:cxnSp>
              <p:nvCxnSpPr>
                <p:cNvPr id="391" name="Straight Connector 3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90" name="Straight Connector 38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6" name="Group 305"/>
            <p:cNvGrpSpPr/>
            <p:nvPr userDrawn="1"/>
          </p:nvGrpSpPr>
          <p:grpSpPr>
            <a:xfrm>
              <a:off x="9166483" y="454007"/>
              <a:ext cx="122115" cy="5945205"/>
              <a:chOff x="-238875" y="454007"/>
              <a:chExt cx="122115" cy="5945205"/>
            </a:xfrm>
          </p:grpSpPr>
          <p:cxnSp>
            <p:nvCxnSpPr>
              <p:cNvPr id="343" name="Straight Connector 34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44" name="Group 343"/>
              <p:cNvGrpSpPr/>
              <p:nvPr userDrawn="1"/>
            </p:nvGrpSpPr>
            <p:grpSpPr>
              <a:xfrm rot="5400000">
                <a:off x="-254017" y="5940709"/>
                <a:ext cx="152400" cy="122115"/>
                <a:chOff x="7983415" y="6582508"/>
                <a:chExt cx="152400" cy="486507"/>
              </a:xfrm>
            </p:grpSpPr>
            <p:cxnSp>
              <p:nvCxnSpPr>
                <p:cNvPr id="376" name="Straight Connector 3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5" name="Group 344"/>
              <p:cNvGrpSpPr/>
              <p:nvPr userDrawn="1"/>
            </p:nvGrpSpPr>
            <p:grpSpPr>
              <a:xfrm rot="5400000">
                <a:off x="-254017" y="5467067"/>
                <a:ext cx="152400" cy="122115"/>
                <a:chOff x="7983415" y="6582508"/>
                <a:chExt cx="152400" cy="486507"/>
              </a:xfrm>
            </p:grpSpPr>
            <p:cxnSp>
              <p:nvCxnSpPr>
                <p:cNvPr id="374" name="Straight Connector 3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6" name="Group 345"/>
              <p:cNvGrpSpPr/>
              <p:nvPr userDrawn="1"/>
            </p:nvGrpSpPr>
            <p:grpSpPr>
              <a:xfrm rot="5400000">
                <a:off x="-254017" y="4993425"/>
                <a:ext cx="152400" cy="122115"/>
                <a:chOff x="7983415" y="6582508"/>
                <a:chExt cx="152400" cy="486507"/>
              </a:xfrm>
            </p:grpSpPr>
            <p:cxnSp>
              <p:nvCxnSpPr>
                <p:cNvPr id="372" name="Straight Connector 3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7" name="Group 346"/>
              <p:cNvGrpSpPr/>
              <p:nvPr userDrawn="1"/>
            </p:nvGrpSpPr>
            <p:grpSpPr>
              <a:xfrm rot="5400000">
                <a:off x="-254017" y="4519783"/>
                <a:ext cx="152400" cy="122115"/>
                <a:chOff x="7983415" y="6582508"/>
                <a:chExt cx="152400" cy="486507"/>
              </a:xfrm>
            </p:grpSpPr>
            <p:cxnSp>
              <p:nvCxnSpPr>
                <p:cNvPr id="370" name="Straight Connector 3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8" name="Group 347"/>
              <p:cNvGrpSpPr/>
              <p:nvPr userDrawn="1"/>
            </p:nvGrpSpPr>
            <p:grpSpPr>
              <a:xfrm rot="5400000">
                <a:off x="-254017" y="4046141"/>
                <a:ext cx="152400" cy="122115"/>
                <a:chOff x="7983415" y="6582508"/>
                <a:chExt cx="152400" cy="486507"/>
              </a:xfrm>
            </p:grpSpPr>
            <p:cxnSp>
              <p:nvCxnSpPr>
                <p:cNvPr id="368" name="Straight Connector 3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9" name="Group 348"/>
              <p:cNvGrpSpPr/>
              <p:nvPr userDrawn="1"/>
            </p:nvGrpSpPr>
            <p:grpSpPr>
              <a:xfrm rot="5400000">
                <a:off x="-254017" y="3572499"/>
                <a:ext cx="152400" cy="122115"/>
                <a:chOff x="7983415" y="6582508"/>
                <a:chExt cx="152400" cy="486507"/>
              </a:xfrm>
            </p:grpSpPr>
            <p:cxnSp>
              <p:nvCxnSpPr>
                <p:cNvPr id="366" name="Straight Connector 3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0" name="Group 349"/>
              <p:cNvGrpSpPr/>
              <p:nvPr userDrawn="1"/>
            </p:nvGrpSpPr>
            <p:grpSpPr>
              <a:xfrm rot="5400000">
                <a:off x="-254017" y="3098857"/>
                <a:ext cx="152400" cy="122115"/>
                <a:chOff x="7983415" y="6582508"/>
                <a:chExt cx="152400" cy="486507"/>
              </a:xfrm>
            </p:grpSpPr>
            <p:cxnSp>
              <p:nvCxnSpPr>
                <p:cNvPr id="364" name="Straight Connector 3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1" name="Group 350"/>
              <p:cNvGrpSpPr/>
              <p:nvPr userDrawn="1"/>
            </p:nvGrpSpPr>
            <p:grpSpPr>
              <a:xfrm rot="5400000">
                <a:off x="-254017" y="2625215"/>
                <a:ext cx="152400" cy="122115"/>
                <a:chOff x="7983415" y="6582508"/>
                <a:chExt cx="152400" cy="486507"/>
              </a:xfrm>
            </p:grpSpPr>
            <p:cxnSp>
              <p:nvCxnSpPr>
                <p:cNvPr id="362" name="Straight Connector 3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2" name="Group 351"/>
              <p:cNvGrpSpPr/>
              <p:nvPr userDrawn="1"/>
            </p:nvGrpSpPr>
            <p:grpSpPr>
              <a:xfrm rot="5400000">
                <a:off x="-254017" y="2151573"/>
                <a:ext cx="152400" cy="122115"/>
                <a:chOff x="7983415" y="6582508"/>
                <a:chExt cx="152400" cy="486507"/>
              </a:xfrm>
            </p:grpSpPr>
            <p:cxnSp>
              <p:nvCxnSpPr>
                <p:cNvPr id="360" name="Straight Connector 3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3" name="Group 352"/>
              <p:cNvGrpSpPr/>
              <p:nvPr userDrawn="1"/>
            </p:nvGrpSpPr>
            <p:grpSpPr>
              <a:xfrm rot="5400000">
                <a:off x="-254017" y="1677931"/>
                <a:ext cx="152400" cy="122115"/>
                <a:chOff x="7983415" y="6582508"/>
                <a:chExt cx="152400" cy="486507"/>
              </a:xfrm>
            </p:grpSpPr>
            <p:cxnSp>
              <p:nvCxnSpPr>
                <p:cNvPr id="358" name="Straight Connector 3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54" name="Group 353"/>
              <p:cNvGrpSpPr/>
              <p:nvPr userDrawn="1"/>
            </p:nvGrpSpPr>
            <p:grpSpPr>
              <a:xfrm rot="5400000">
                <a:off x="-254017" y="997340"/>
                <a:ext cx="152400" cy="122115"/>
                <a:chOff x="7983415" y="6582508"/>
                <a:chExt cx="152400" cy="486507"/>
              </a:xfrm>
            </p:grpSpPr>
            <p:cxnSp>
              <p:nvCxnSpPr>
                <p:cNvPr id="356" name="Straight Connector 3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57" name="Straight Connector 3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355" name="Straight Connector 35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7" name="Group 306"/>
            <p:cNvGrpSpPr/>
            <p:nvPr userDrawn="1"/>
          </p:nvGrpSpPr>
          <p:grpSpPr>
            <a:xfrm>
              <a:off x="457731" y="-141165"/>
              <a:ext cx="8226688" cy="122115"/>
              <a:chOff x="457731" y="6582508"/>
              <a:chExt cx="8226688" cy="486507"/>
            </a:xfrm>
          </p:grpSpPr>
          <p:cxnSp>
            <p:nvCxnSpPr>
              <p:cNvPr id="308" name="Straight Connector 30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10" name="Group 309"/>
              <p:cNvGrpSpPr/>
              <p:nvPr userDrawn="1"/>
            </p:nvGrpSpPr>
            <p:grpSpPr>
              <a:xfrm>
                <a:off x="7986158" y="6582508"/>
                <a:ext cx="152400" cy="486507"/>
                <a:chOff x="7983415" y="6582508"/>
                <a:chExt cx="152400" cy="486507"/>
              </a:xfrm>
            </p:grpSpPr>
            <p:cxnSp>
              <p:nvCxnSpPr>
                <p:cNvPr id="341" name="Straight Connector 34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1" name="Group 310"/>
              <p:cNvGrpSpPr/>
              <p:nvPr userDrawn="1"/>
            </p:nvGrpSpPr>
            <p:grpSpPr>
              <a:xfrm>
                <a:off x="7287901" y="6582508"/>
                <a:ext cx="152400" cy="486507"/>
                <a:chOff x="7983415" y="6582508"/>
                <a:chExt cx="152400" cy="486507"/>
              </a:xfrm>
            </p:grpSpPr>
            <p:cxnSp>
              <p:nvCxnSpPr>
                <p:cNvPr id="339" name="Straight Connector 3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2" name="Group 311"/>
              <p:cNvGrpSpPr/>
              <p:nvPr userDrawn="1"/>
            </p:nvGrpSpPr>
            <p:grpSpPr>
              <a:xfrm>
                <a:off x="6589644" y="6582508"/>
                <a:ext cx="152400" cy="486507"/>
                <a:chOff x="7983415" y="6582508"/>
                <a:chExt cx="152400" cy="486507"/>
              </a:xfrm>
            </p:grpSpPr>
            <p:cxnSp>
              <p:nvCxnSpPr>
                <p:cNvPr id="337" name="Straight Connector 3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3" name="Group 312"/>
              <p:cNvGrpSpPr/>
              <p:nvPr userDrawn="1"/>
            </p:nvGrpSpPr>
            <p:grpSpPr>
              <a:xfrm>
                <a:off x="5891387" y="6582508"/>
                <a:ext cx="152400" cy="486507"/>
                <a:chOff x="7983415" y="6582508"/>
                <a:chExt cx="152400" cy="486507"/>
              </a:xfrm>
            </p:grpSpPr>
            <p:cxnSp>
              <p:nvCxnSpPr>
                <p:cNvPr id="335" name="Straight Connector 3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4" name="Group 313"/>
              <p:cNvGrpSpPr/>
              <p:nvPr userDrawn="1"/>
            </p:nvGrpSpPr>
            <p:grpSpPr>
              <a:xfrm>
                <a:off x="5193130" y="6582508"/>
                <a:ext cx="152400" cy="486507"/>
                <a:chOff x="7983415" y="6582508"/>
                <a:chExt cx="152400" cy="486507"/>
              </a:xfrm>
            </p:grpSpPr>
            <p:cxnSp>
              <p:nvCxnSpPr>
                <p:cNvPr id="333" name="Straight Connector 3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5" name="Group 314"/>
              <p:cNvGrpSpPr/>
              <p:nvPr userDrawn="1"/>
            </p:nvGrpSpPr>
            <p:grpSpPr>
              <a:xfrm>
                <a:off x="4494873" y="6582508"/>
                <a:ext cx="152400" cy="486507"/>
                <a:chOff x="7983415" y="6582508"/>
                <a:chExt cx="152400" cy="486507"/>
              </a:xfrm>
            </p:grpSpPr>
            <p:cxnSp>
              <p:nvCxnSpPr>
                <p:cNvPr id="331" name="Straight Connector 3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6" name="Group 315"/>
              <p:cNvGrpSpPr/>
              <p:nvPr userDrawn="1"/>
            </p:nvGrpSpPr>
            <p:grpSpPr>
              <a:xfrm>
                <a:off x="3796616" y="6582508"/>
                <a:ext cx="152400" cy="486507"/>
                <a:chOff x="7983415" y="6582508"/>
                <a:chExt cx="152400" cy="486507"/>
              </a:xfrm>
            </p:grpSpPr>
            <p:cxnSp>
              <p:nvCxnSpPr>
                <p:cNvPr id="329" name="Straight Connector 3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7" name="Group 316"/>
              <p:cNvGrpSpPr/>
              <p:nvPr userDrawn="1"/>
            </p:nvGrpSpPr>
            <p:grpSpPr>
              <a:xfrm>
                <a:off x="3098359" y="6582508"/>
                <a:ext cx="152400" cy="486507"/>
                <a:chOff x="7983415" y="6582508"/>
                <a:chExt cx="152400" cy="486507"/>
              </a:xfrm>
            </p:grpSpPr>
            <p:cxnSp>
              <p:nvCxnSpPr>
                <p:cNvPr id="327" name="Straight Connector 3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8" name="Group 317"/>
              <p:cNvGrpSpPr/>
              <p:nvPr userDrawn="1"/>
            </p:nvGrpSpPr>
            <p:grpSpPr>
              <a:xfrm>
                <a:off x="2400102" y="6582508"/>
                <a:ext cx="152400" cy="486507"/>
                <a:chOff x="7983415" y="6582508"/>
                <a:chExt cx="152400" cy="486507"/>
              </a:xfrm>
            </p:grpSpPr>
            <p:cxnSp>
              <p:nvCxnSpPr>
                <p:cNvPr id="325" name="Straight Connector 3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19" name="Group 318"/>
              <p:cNvGrpSpPr/>
              <p:nvPr userDrawn="1"/>
            </p:nvGrpSpPr>
            <p:grpSpPr>
              <a:xfrm>
                <a:off x="1701845" y="6582508"/>
                <a:ext cx="152400" cy="486507"/>
                <a:chOff x="7983415" y="6582508"/>
                <a:chExt cx="152400" cy="486507"/>
              </a:xfrm>
            </p:grpSpPr>
            <p:cxnSp>
              <p:nvCxnSpPr>
                <p:cNvPr id="323" name="Straight Connector 3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20" name="Group 319"/>
              <p:cNvGrpSpPr/>
              <p:nvPr userDrawn="1"/>
            </p:nvGrpSpPr>
            <p:grpSpPr>
              <a:xfrm>
                <a:off x="1003588" y="6582508"/>
                <a:ext cx="152400" cy="486507"/>
                <a:chOff x="7983415" y="6582508"/>
                <a:chExt cx="152400" cy="486507"/>
              </a:xfrm>
            </p:grpSpPr>
            <p:cxnSp>
              <p:nvCxnSpPr>
                <p:cNvPr id="321" name="Straight Connector 3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6"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kern="1200" dirty="0" smtClean="0">
                <a:solidFill>
                  <a:schemeClr val="bg2"/>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a:xfrm>
            <a:off x="457732" y="1816100"/>
            <a:ext cx="2640628"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1" name="Content Placeholder 2"/>
          <p:cNvSpPr>
            <a:spLocks noGrp="1"/>
          </p:cNvSpPr>
          <p:nvPr>
            <p:ph idx="11"/>
          </p:nvPr>
        </p:nvSpPr>
        <p:spPr>
          <a:xfrm>
            <a:off x="3256668" y="1816100"/>
            <a:ext cx="5430132"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6" name="Group 165"/>
          <p:cNvGrpSpPr/>
          <p:nvPr userDrawn="1"/>
        </p:nvGrpSpPr>
        <p:grpSpPr>
          <a:xfrm>
            <a:off x="-151325" y="-141165"/>
            <a:ext cx="9439923" cy="7136527"/>
            <a:chOff x="-151325" y="-141165"/>
            <a:chExt cx="9439923" cy="7136527"/>
          </a:xfrm>
        </p:grpSpPr>
        <p:grpSp>
          <p:nvGrpSpPr>
            <p:cNvPr id="167" name="Group 166"/>
            <p:cNvGrpSpPr/>
            <p:nvPr userDrawn="1"/>
          </p:nvGrpSpPr>
          <p:grpSpPr>
            <a:xfrm>
              <a:off x="457731" y="6873247"/>
              <a:ext cx="8226688" cy="122115"/>
              <a:chOff x="457731" y="6582508"/>
              <a:chExt cx="8226688" cy="486507"/>
            </a:xfrm>
          </p:grpSpPr>
          <p:cxnSp>
            <p:nvCxnSpPr>
              <p:cNvPr id="276" name="Straight Connector 275"/>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582508"/>
                <a:ext cx="152400" cy="486507"/>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582508"/>
                <a:ext cx="152400" cy="486507"/>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582508"/>
                <a:ext cx="152400" cy="486507"/>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582508"/>
                <a:ext cx="152400" cy="486507"/>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8" name="Group 167"/>
            <p:cNvGrpSpPr/>
            <p:nvPr userDrawn="1"/>
          </p:nvGrpSpPr>
          <p:grpSpPr>
            <a:xfrm>
              <a:off x="-151325" y="454007"/>
              <a:ext cx="122115" cy="5945205"/>
              <a:chOff x="-238875" y="454007"/>
              <a:chExt cx="122115" cy="5945205"/>
            </a:xfrm>
          </p:grpSpPr>
          <p:cxnSp>
            <p:nvCxnSpPr>
              <p:cNvPr id="241" name="Straight Connector 240"/>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25401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9166483" y="454007"/>
              <a:ext cx="122115" cy="5945205"/>
              <a:chOff x="-238875" y="454007"/>
              <a:chExt cx="122115" cy="5945205"/>
            </a:xfrm>
          </p:grpSpPr>
          <p:cxnSp>
            <p:nvCxnSpPr>
              <p:cNvPr id="206" name="Straight Connector 205"/>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254017"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57731" y="-141165"/>
              <a:ext cx="8226688" cy="122115"/>
              <a:chOff x="457731" y="6582508"/>
              <a:chExt cx="8226688" cy="486507"/>
            </a:xfrm>
          </p:grpSpPr>
          <p:cxnSp>
            <p:nvCxnSpPr>
              <p:cNvPr id="171" name="Straight Connector 170"/>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6582508"/>
                <a:ext cx="152400" cy="486507"/>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6582508"/>
                <a:ext cx="152400" cy="486507"/>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6582508"/>
                <a:ext cx="152400" cy="486507"/>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6582508"/>
                <a:ext cx="152400" cy="486507"/>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3"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kern="1200" dirty="0" smtClean="0">
                <a:solidFill>
                  <a:schemeClr val="bg2"/>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a:xfrm>
            <a:off x="457732" y="1816100"/>
            <a:ext cx="5439564"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3" name="Content Placeholder 2"/>
          <p:cNvSpPr>
            <a:spLocks noGrp="1"/>
          </p:cNvSpPr>
          <p:nvPr>
            <p:ph idx="12"/>
          </p:nvPr>
        </p:nvSpPr>
        <p:spPr>
          <a:xfrm>
            <a:off x="6043787" y="1816100"/>
            <a:ext cx="2640628"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6" name="Group 165"/>
          <p:cNvGrpSpPr/>
          <p:nvPr userDrawn="1"/>
        </p:nvGrpSpPr>
        <p:grpSpPr>
          <a:xfrm>
            <a:off x="-151325" y="-141165"/>
            <a:ext cx="9439923" cy="7136527"/>
            <a:chOff x="-151325" y="-141165"/>
            <a:chExt cx="9439923" cy="7136527"/>
          </a:xfrm>
        </p:grpSpPr>
        <p:grpSp>
          <p:nvGrpSpPr>
            <p:cNvPr id="167" name="Group 166"/>
            <p:cNvGrpSpPr/>
            <p:nvPr userDrawn="1"/>
          </p:nvGrpSpPr>
          <p:grpSpPr>
            <a:xfrm>
              <a:off x="457731" y="6873247"/>
              <a:ext cx="8226688" cy="122115"/>
              <a:chOff x="457731" y="6582508"/>
              <a:chExt cx="8226688" cy="486507"/>
            </a:xfrm>
          </p:grpSpPr>
          <p:cxnSp>
            <p:nvCxnSpPr>
              <p:cNvPr id="276" name="Straight Connector 275"/>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582508"/>
                <a:ext cx="152400" cy="486507"/>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582508"/>
                <a:ext cx="152400" cy="486507"/>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582508"/>
                <a:ext cx="152400" cy="486507"/>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582508"/>
                <a:ext cx="152400" cy="486507"/>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8" name="Group 167"/>
            <p:cNvGrpSpPr/>
            <p:nvPr userDrawn="1"/>
          </p:nvGrpSpPr>
          <p:grpSpPr>
            <a:xfrm>
              <a:off x="-151325" y="454007"/>
              <a:ext cx="122115" cy="5945205"/>
              <a:chOff x="-238875" y="454007"/>
              <a:chExt cx="122115" cy="5945205"/>
            </a:xfrm>
          </p:grpSpPr>
          <p:cxnSp>
            <p:nvCxnSpPr>
              <p:cNvPr id="241" name="Straight Connector 240"/>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25401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9166483" y="454007"/>
              <a:ext cx="122115" cy="5945205"/>
              <a:chOff x="-238875" y="454007"/>
              <a:chExt cx="122115" cy="5945205"/>
            </a:xfrm>
          </p:grpSpPr>
          <p:cxnSp>
            <p:nvCxnSpPr>
              <p:cNvPr id="206" name="Straight Connector 205"/>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254017"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57731" y="-141165"/>
              <a:ext cx="8226688" cy="122115"/>
              <a:chOff x="457731" y="6582508"/>
              <a:chExt cx="8226688" cy="486507"/>
            </a:xfrm>
          </p:grpSpPr>
          <p:cxnSp>
            <p:nvCxnSpPr>
              <p:cNvPr id="171" name="Straight Connector 170"/>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6582508"/>
                <a:ext cx="152400" cy="486507"/>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6582508"/>
                <a:ext cx="152400" cy="486507"/>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6582508"/>
                <a:ext cx="152400" cy="486507"/>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6582508"/>
                <a:ext cx="152400" cy="486507"/>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5"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kern="1200" dirty="0" smtClean="0">
                <a:solidFill>
                  <a:schemeClr val="bg2"/>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732" y="1816100"/>
            <a:ext cx="2640628" cy="45831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51" name="Content Placeholder 2"/>
          <p:cNvSpPr>
            <a:spLocks noGrp="1"/>
          </p:cNvSpPr>
          <p:nvPr>
            <p:ph idx="11"/>
          </p:nvPr>
        </p:nvSpPr>
        <p:spPr>
          <a:xfrm>
            <a:off x="3256668" y="1816100"/>
            <a:ext cx="2640628" cy="45831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3" name="Content Placeholder 2"/>
          <p:cNvSpPr>
            <a:spLocks noGrp="1"/>
          </p:cNvSpPr>
          <p:nvPr>
            <p:ph idx="12"/>
          </p:nvPr>
        </p:nvSpPr>
        <p:spPr>
          <a:xfrm>
            <a:off x="6043787" y="1816100"/>
            <a:ext cx="2640628" cy="458311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a:xfrm>
            <a:off x="457732" y="1816100"/>
            <a:ext cx="1942371"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6" name="Content Placeholder 2"/>
          <p:cNvSpPr>
            <a:spLocks noGrp="1"/>
          </p:cNvSpPr>
          <p:nvPr>
            <p:ph idx="11"/>
          </p:nvPr>
        </p:nvSpPr>
        <p:spPr>
          <a:xfrm>
            <a:off x="2552504" y="1816100"/>
            <a:ext cx="1942371"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7" name="Content Placeholder 2"/>
          <p:cNvSpPr>
            <a:spLocks noGrp="1"/>
          </p:cNvSpPr>
          <p:nvPr>
            <p:ph idx="12"/>
          </p:nvPr>
        </p:nvSpPr>
        <p:spPr>
          <a:xfrm>
            <a:off x="4647276" y="1816100"/>
            <a:ext cx="1942371"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8" name="Content Placeholder 2"/>
          <p:cNvSpPr>
            <a:spLocks noGrp="1"/>
          </p:cNvSpPr>
          <p:nvPr>
            <p:ph idx="13"/>
          </p:nvPr>
        </p:nvSpPr>
        <p:spPr>
          <a:xfrm>
            <a:off x="6744429" y="1816100"/>
            <a:ext cx="1942371"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9" name="Group 168"/>
          <p:cNvGrpSpPr/>
          <p:nvPr userDrawn="1"/>
        </p:nvGrpSpPr>
        <p:grpSpPr>
          <a:xfrm>
            <a:off x="-151325" y="-141165"/>
            <a:ext cx="9439923" cy="7136527"/>
            <a:chOff x="-151325" y="-141165"/>
            <a:chExt cx="9439923" cy="7136527"/>
          </a:xfrm>
        </p:grpSpPr>
        <p:grpSp>
          <p:nvGrpSpPr>
            <p:cNvPr id="170" name="Group 169"/>
            <p:cNvGrpSpPr/>
            <p:nvPr userDrawn="1"/>
          </p:nvGrpSpPr>
          <p:grpSpPr>
            <a:xfrm>
              <a:off x="457731" y="6873247"/>
              <a:ext cx="8226688" cy="122115"/>
              <a:chOff x="457731" y="6582508"/>
              <a:chExt cx="8226688" cy="486507"/>
            </a:xfrm>
          </p:grpSpPr>
          <p:cxnSp>
            <p:nvCxnSpPr>
              <p:cNvPr id="279" name="Straight Connector 27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81" name="Group 280"/>
              <p:cNvGrpSpPr/>
              <p:nvPr userDrawn="1"/>
            </p:nvGrpSpPr>
            <p:grpSpPr>
              <a:xfrm>
                <a:off x="7986158" y="6582508"/>
                <a:ext cx="152400" cy="486507"/>
                <a:chOff x="7983415" y="6582508"/>
                <a:chExt cx="152400" cy="486507"/>
              </a:xfrm>
            </p:grpSpPr>
            <p:cxnSp>
              <p:nvCxnSpPr>
                <p:cNvPr id="312" name="Straight Connector 3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7287901" y="6582508"/>
                <a:ext cx="152400" cy="486507"/>
                <a:chOff x="7983415" y="6582508"/>
                <a:chExt cx="152400" cy="486507"/>
              </a:xfrm>
            </p:grpSpPr>
            <p:cxnSp>
              <p:nvCxnSpPr>
                <p:cNvPr id="310" name="Straight Connector 3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6589644" y="6582508"/>
                <a:ext cx="152400" cy="486507"/>
                <a:chOff x="7983415" y="6582508"/>
                <a:chExt cx="152400" cy="486507"/>
              </a:xfrm>
            </p:grpSpPr>
            <p:cxnSp>
              <p:nvCxnSpPr>
                <p:cNvPr id="308" name="Straight Connector 3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891387" y="6582508"/>
                <a:ext cx="152400" cy="486507"/>
                <a:chOff x="7983415" y="6582508"/>
                <a:chExt cx="152400" cy="486507"/>
              </a:xfrm>
            </p:grpSpPr>
            <p:cxnSp>
              <p:nvCxnSpPr>
                <p:cNvPr id="306" name="Straight Connector 3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5193130" y="6582508"/>
                <a:ext cx="152400" cy="486507"/>
                <a:chOff x="7983415" y="6582508"/>
                <a:chExt cx="152400" cy="486507"/>
              </a:xfrm>
            </p:grpSpPr>
            <p:cxnSp>
              <p:nvCxnSpPr>
                <p:cNvPr id="304" name="Straight Connector 3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4494873"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3796616" y="6582508"/>
                <a:ext cx="152400" cy="486507"/>
                <a:chOff x="7983415" y="6582508"/>
                <a:chExt cx="152400" cy="486507"/>
              </a:xfrm>
            </p:grpSpPr>
            <p:cxnSp>
              <p:nvCxnSpPr>
                <p:cNvPr id="300" name="Straight Connector 2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3098359" y="6582508"/>
                <a:ext cx="152400" cy="486507"/>
                <a:chOff x="7983415" y="6582508"/>
                <a:chExt cx="152400" cy="486507"/>
              </a:xfrm>
            </p:grpSpPr>
            <p:cxnSp>
              <p:nvCxnSpPr>
                <p:cNvPr id="298" name="Straight Connector 2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9" name="Group 288"/>
              <p:cNvGrpSpPr/>
              <p:nvPr userDrawn="1"/>
            </p:nvGrpSpPr>
            <p:grpSpPr>
              <a:xfrm>
                <a:off x="2400102" y="6582508"/>
                <a:ext cx="152400" cy="486507"/>
                <a:chOff x="7983415" y="6582508"/>
                <a:chExt cx="152400" cy="486507"/>
              </a:xfrm>
            </p:grpSpPr>
            <p:cxnSp>
              <p:nvCxnSpPr>
                <p:cNvPr id="296" name="Straight Connector 2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0" name="Group 289"/>
              <p:cNvGrpSpPr/>
              <p:nvPr userDrawn="1"/>
            </p:nvGrpSpPr>
            <p:grpSpPr>
              <a:xfrm>
                <a:off x="1701845" y="6582508"/>
                <a:ext cx="152400" cy="486507"/>
                <a:chOff x="7983415" y="6582508"/>
                <a:chExt cx="152400" cy="486507"/>
              </a:xfrm>
            </p:grpSpPr>
            <p:cxnSp>
              <p:nvCxnSpPr>
                <p:cNvPr id="294" name="Straight Connector 2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1" name="Group 290"/>
              <p:cNvGrpSpPr/>
              <p:nvPr userDrawn="1"/>
            </p:nvGrpSpPr>
            <p:grpSpPr>
              <a:xfrm>
                <a:off x="1003588" y="6582508"/>
                <a:ext cx="152400" cy="486507"/>
                <a:chOff x="7983415" y="6582508"/>
                <a:chExt cx="152400" cy="486507"/>
              </a:xfrm>
            </p:grpSpPr>
            <p:cxnSp>
              <p:nvCxnSpPr>
                <p:cNvPr id="292" name="Straight Connector 2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71" name="Group 170"/>
            <p:cNvGrpSpPr/>
            <p:nvPr userDrawn="1"/>
          </p:nvGrpSpPr>
          <p:grpSpPr>
            <a:xfrm>
              <a:off x="-151325" y="454007"/>
              <a:ext cx="122115" cy="5945205"/>
              <a:chOff x="-238875" y="454007"/>
              <a:chExt cx="122115" cy="5945205"/>
            </a:xfrm>
          </p:grpSpPr>
          <p:cxnSp>
            <p:nvCxnSpPr>
              <p:cNvPr id="244" name="Straight Connector 24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5" name="Group 244"/>
              <p:cNvGrpSpPr/>
              <p:nvPr userDrawn="1"/>
            </p:nvGrpSpPr>
            <p:grpSpPr>
              <a:xfrm rot="5400000">
                <a:off x="-254017" y="5940709"/>
                <a:ext cx="152400" cy="122115"/>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5467067"/>
                <a:ext cx="152400" cy="122115"/>
                <a:chOff x="7983415" y="6582508"/>
                <a:chExt cx="152400" cy="486507"/>
              </a:xfrm>
            </p:grpSpPr>
            <p:cxnSp>
              <p:nvCxnSpPr>
                <p:cNvPr id="275" name="Straight Connector 2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4993425"/>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4519783"/>
                <a:ext cx="152400" cy="122115"/>
                <a:chOff x="7983415" y="6582508"/>
                <a:chExt cx="152400" cy="486507"/>
              </a:xfrm>
            </p:grpSpPr>
            <p:cxnSp>
              <p:nvCxnSpPr>
                <p:cNvPr id="271" name="Straight Connector 2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4046141"/>
                <a:ext cx="152400" cy="122115"/>
                <a:chOff x="7983415" y="6582508"/>
                <a:chExt cx="152400" cy="486507"/>
              </a:xfrm>
            </p:grpSpPr>
            <p:cxnSp>
              <p:nvCxnSpPr>
                <p:cNvPr id="269" name="Straight Connector 2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3572499"/>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3098857"/>
                <a:ext cx="152400" cy="122115"/>
                <a:chOff x="7983415" y="6582508"/>
                <a:chExt cx="152400" cy="486507"/>
              </a:xfrm>
            </p:grpSpPr>
            <p:cxnSp>
              <p:nvCxnSpPr>
                <p:cNvPr id="265" name="Straight Connector 2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2625215"/>
                <a:ext cx="152400" cy="122115"/>
                <a:chOff x="7983415" y="6582508"/>
                <a:chExt cx="152400" cy="486507"/>
              </a:xfrm>
            </p:grpSpPr>
            <p:cxnSp>
              <p:nvCxnSpPr>
                <p:cNvPr id="263" name="Straight Connector 2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3" name="Group 252"/>
              <p:cNvGrpSpPr/>
              <p:nvPr userDrawn="1"/>
            </p:nvGrpSpPr>
            <p:grpSpPr>
              <a:xfrm rot="5400000">
                <a:off x="-254017" y="2151573"/>
                <a:ext cx="152400" cy="122115"/>
                <a:chOff x="7983415" y="6582508"/>
                <a:chExt cx="152400" cy="486507"/>
              </a:xfrm>
            </p:grpSpPr>
            <p:cxnSp>
              <p:nvCxnSpPr>
                <p:cNvPr id="261" name="Straight Connector 2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userDrawn="1"/>
            </p:nvGrpSpPr>
            <p:grpSpPr>
              <a:xfrm rot="5400000">
                <a:off x="-254017" y="1677931"/>
                <a:ext cx="152400" cy="122115"/>
                <a:chOff x="7983415" y="6582508"/>
                <a:chExt cx="152400" cy="486507"/>
              </a:xfrm>
            </p:grpSpPr>
            <p:cxnSp>
              <p:nvCxnSpPr>
                <p:cNvPr id="259" name="Straight Connector 25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5" name="Group 254"/>
              <p:cNvGrpSpPr/>
              <p:nvPr userDrawn="1"/>
            </p:nvGrpSpPr>
            <p:grpSpPr>
              <a:xfrm rot="5400000">
                <a:off x="-254017" y="997340"/>
                <a:ext cx="152400" cy="122115"/>
                <a:chOff x="7983415" y="6582508"/>
                <a:chExt cx="152400" cy="486507"/>
              </a:xfrm>
            </p:grpSpPr>
            <p:cxnSp>
              <p:nvCxnSpPr>
                <p:cNvPr id="257" name="Straight Connector 25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6" name="Straight Connector 25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9166483" y="454007"/>
              <a:ext cx="122115" cy="5945205"/>
              <a:chOff x="-238875" y="454007"/>
              <a:chExt cx="122115" cy="5945205"/>
            </a:xfrm>
          </p:grpSpPr>
          <p:cxnSp>
            <p:nvCxnSpPr>
              <p:cNvPr id="209" name="Straight Connector 20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10" name="Group 209"/>
              <p:cNvGrpSpPr/>
              <p:nvPr userDrawn="1"/>
            </p:nvGrpSpPr>
            <p:grpSpPr>
              <a:xfrm rot="5400000">
                <a:off x="-254017" y="5940709"/>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5467067"/>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4993425"/>
                <a:ext cx="152400" cy="122115"/>
                <a:chOff x="7983415" y="6582508"/>
                <a:chExt cx="152400" cy="486507"/>
              </a:xfrm>
            </p:grpSpPr>
            <p:cxnSp>
              <p:nvCxnSpPr>
                <p:cNvPr id="238" name="Straight Connector 2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4519783"/>
                <a:ext cx="152400" cy="122115"/>
                <a:chOff x="7983415" y="6582508"/>
                <a:chExt cx="152400" cy="486507"/>
              </a:xfrm>
            </p:grpSpPr>
            <p:cxnSp>
              <p:nvCxnSpPr>
                <p:cNvPr id="236" name="Straight Connector 2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404614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3572499"/>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3098857"/>
                <a:ext cx="152400" cy="122115"/>
                <a:chOff x="7983415" y="6582508"/>
                <a:chExt cx="152400" cy="486507"/>
              </a:xfrm>
            </p:grpSpPr>
            <p:cxnSp>
              <p:nvCxnSpPr>
                <p:cNvPr id="230" name="Straight Connector 2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2625215"/>
                <a:ext cx="152400" cy="122115"/>
                <a:chOff x="7983415" y="6582508"/>
                <a:chExt cx="152400" cy="486507"/>
              </a:xfrm>
            </p:grpSpPr>
            <p:cxnSp>
              <p:nvCxnSpPr>
                <p:cNvPr id="228" name="Straight Connector 2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8" name="Group 217"/>
              <p:cNvGrpSpPr/>
              <p:nvPr userDrawn="1"/>
            </p:nvGrpSpPr>
            <p:grpSpPr>
              <a:xfrm rot="5400000">
                <a:off x="-254017" y="2151573"/>
                <a:ext cx="152400" cy="122115"/>
                <a:chOff x="7983415" y="6582508"/>
                <a:chExt cx="152400" cy="486507"/>
              </a:xfrm>
            </p:grpSpPr>
            <p:cxnSp>
              <p:nvCxnSpPr>
                <p:cNvPr id="226" name="Straight Connector 2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9" name="Group 218"/>
              <p:cNvGrpSpPr/>
              <p:nvPr userDrawn="1"/>
            </p:nvGrpSpPr>
            <p:grpSpPr>
              <a:xfrm rot="5400000">
                <a:off x="-254017" y="1677931"/>
                <a:ext cx="152400" cy="122115"/>
                <a:chOff x="7983415" y="6582508"/>
                <a:chExt cx="152400" cy="486507"/>
              </a:xfrm>
            </p:grpSpPr>
            <p:cxnSp>
              <p:nvCxnSpPr>
                <p:cNvPr id="224" name="Straight Connector 22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0" name="Group 219"/>
              <p:cNvGrpSpPr/>
              <p:nvPr userDrawn="1"/>
            </p:nvGrpSpPr>
            <p:grpSpPr>
              <a:xfrm rot="5400000">
                <a:off x="-254017" y="997340"/>
                <a:ext cx="152400" cy="122115"/>
                <a:chOff x="7983415" y="6582508"/>
                <a:chExt cx="152400" cy="486507"/>
              </a:xfrm>
            </p:grpSpPr>
            <p:cxnSp>
              <p:nvCxnSpPr>
                <p:cNvPr id="222" name="Straight Connector 2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21" name="Straight Connector 22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457731" y="-141165"/>
              <a:ext cx="8226688" cy="122115"/>
              <a:chOff x="457731" y="6582508"/>
              <a:chExt cx="8226688" cy="486507"/>
            </a:xfrm>
          </p:grpSpPr>
          <p:cxnSp>
            <p:nvCxnSpPr>
              <p:cNvPr id="174" name="Straight Connector 17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6" name="Group 175"/>
              <p:cNvGrpSpPr/>
              <p:nvPr userDrawn="1"/>
            </p:nvGrpSpPr>
            <p:grpSpPr>
              <a:xfrm>
                <a:off x="7986158" y="6582508"/>
                <a:ext cx="152400" cy="486507"/>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7287901" y="6582508"/>
                <a:ext cx="152400" cy="486507"/>
                <a:chOff x="7983415" y="6582508"/>
                <a:chExt cx="152400" cy="486507"/>
              </a:xfrm>
            </p:grpSpPr>
            <p:cxnSp>
              <p:nvCxnSpPr>
                <p:cNvPr id="205" name="Straight Connector 2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6589644" y="6582508"/>
                <a:ext cx="152400" cy="486507"/>
                <a:chOff x="7983415" y="6582508"/>
                <a:chExt cx="152400" cy="486507"/>
              </a:xfrm>
            </p:grpSpPr>
            <p:cxnSp>
              <p:nvCxnSpPr>
                <p:cNvPr id="203" name="Straight Connector 2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891387" y="6582508"/>
                <a:ext cx="152400" cy="486507"/>
                <a:chOff x="7983415" y="6582508"/>
                <a:chExt cx="152400" cy="486507"/>
              </a:xfrm>
            </p:grpSpPr>
            <p:cxnSp>
              <p:nvCxnSpPr>
                <p:cNvPr id="201" name="Straight Connector 2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5193130" y="6582508"/>
                <a:ext cx="152400" cy="486507"/>
                <a:chOff x="7983415" y="6582508"/>
                <a:chExt cx="152400" cy="486507"/>
              </a:xfrm>
            </p:grpSpPr>
            <p:cxnSp>
              <p:nvCxnSpPr>
                <p:cNvPr id="199" name="Straight Connector 1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4494873"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3796616" y="6582508"/>
                <a:ext cx="152400" cy="486507"/>
                <a:chOff x="7983415" y="6582508"/>
                <a:chExt cx="152400" cy="486507"/>
              </a:xfrm>
            </p:grpSpPr>
            <p:cxnSp>
              <p:nvCxnSpPr>
                <p:cNvPr id="195" name="Straight Connector 1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3098359" y="6582508"/>
                <a:ext cx="152400" cy="486507"/>
                <a:chOff x="7983415" y="6582508"/>
                <a:chExt cx="152400" cy="486507"/>
              </a:xfrm>
            </p:grpSpPr>
            <p:cxnSp>
              <p:nvCxnSpPr>
                <p:cNvPr id="193" name="Straight Connector 1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4" name="Group 183"/>
              <p:cNvGrpSpPr/>
              <p:nvPr userDrawn="1"/>
            </p:nvGrpSpPr>
            <p:grpSpPr>
              <a:xfrm>
                <a:off x="2400102" y="6582508"/>
                <a:ext cx="152400" cy="486507"/>
                <a:chOff x="7983415" y="6582508"/>
                <a:chExt cx="152400" cy="486507"/>
              </a:xfrm>
            </p:grpSpPr>
            <p:cxnSp>
              <p:nvCxnSpPr>
                <p:cNvPr id="191" name="Straight Connector 1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5" name="Group 184"/>
              <p:cNvGrpSpPr/>
              <p:nvPr userDrawn="1"/>
            </p:nvGrpSpPr>
            <p:grpSpPr>
              <a:xfrm>
                <a:off x="1701845" y="6582508"/>
                <a:ext cx="152400" cy="486507"/>
                <a:chOff x="7983415" y="6582508"/>
                <a:chExt cx="152400" cy="486507"/>
              </a:xfrm>
            </p:grpSpPr>
            <p:cxnSp>
              <p:nvCxnSpPr>
                <p:cNvPr id="189" name="Straight Connector 1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6" name="Group 185"/>
              <p:cNvGrpSpPr/>
              <p:nvPr userDrawn="1"/>
            </p:nvGrpSpPr>
            <p:grpSpPr>
              <a:xfrm>
                <a:off x="1003588" y="6582508"/>
                <a:ext cx="152400" cy="486507"/>
                <a:chOff x="7983415" y="6582508"/>
                <a:chExt cx="152400" cy="486507"/>
              </a:xfrm>
            </p:grpSpPr>
            <p:cxnSp>
              <p:nvCxnSpPr>
                <p:cNvPr id="187" name="Straight Connector 1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5"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a:xfrm>
            <a:off x="457732" y="1816100"/>
            <a:ext cx="1523417"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9" name="Content Placeholder 2"/>
          <p:cNvSpPr>
            <a:spLocks noGrp="1"/>
          </p:cNvSpPr>
          <p:nvPr>
            <p:ph idx="11"/>
          </p:nvPr>
        </p:nvSpPr>
        <p:spPr>
          <a:xfrm>
            <a:off x="2133550" y="1816100"/>
            <a:ext cx="1523417"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1" name="Content Placeholder 2"/>
          <p:cNvSpPr>
            <a:spLocks noGrp="1"/>
          </p:cNvSpPr>
          <p:nvPr>
            <p:ph idx="12"/>
          </p:nvPr>
        </p:nvSpPr>
        <p:spPr>
          <a:xfrm>
            <a:off x="3822113" y="1816100"/>
            <a:ext cx="1523417"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2" name="Content Placeholder 2"/>
          <p:cNvSpPr>
            <a:spLocks noGrp="1"/>
          </p:cNvSpPr>
          <p:nvPr>
            <p:ph idx="13"/>
          </p:nvPr>
        </p:nvSpPr>
        <p:spPr>
          <a:xfrm>
            <a:off x="5485185" y="1816100"/>
            <a:ext cx="1523417"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3" name="Content Placeholder 2"/>
          <p:cNvSpPr>
            <a:spLocks noGrp="1"/>
          </p:cNvSpPr>
          <p:nvPr>
            <p:ph idx="14"/>
          </p:nvPr>
        </p:nvSpPr>
        <p:spPr>
          <a:xfrm>
            <a:off x="7161002" y="1816100"/>
            <a:ext cx="1523417" cy="458311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79" name="Group 178"/>
          <p:cNvGrpSpPr/>
          <p:nvPr userDrawn="1"/>
        </p:nvGrpSpPr>
        <p:grpSpPr>
          <a:xfrm>
            <a:off x="-151325" y="-141165"/>
            <a:ext cx="9439923" cy="7136527"/>
            <a:chOff x="-151325" y="-141165"/>
            <a:chExt cx="9439923" cy="7136527"/>
          </a:xfrm>
        </p:grpSpPr>
        <p:grpSp>
          <p:nvGrpSpPr>
            <p:cNvPr id="180" name="Group 179"/>
            <p:cNvGrpSpPr/>
            <p:nvPr userDrawn="1"/>
          </p:nvGrpSpPr>
          <p:grpSpPr>
            <a:xfrm>
              <a:off x="457731" y="6873247"/>
              <a:ext cx="8226688" cy="122115"/>
              <a:chOff x="457731" y="6582508"/>
              <a:chExt cx="8226688" cy="486507"/>
            </a:xfrm>
          </p:grpSpPr>
          <p:cxnSp>
            <p:nvCxnSpPr>
              <p:cNvPr id="289" name="Straight Connector 28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91" name="Group 290"/>
              <p:cNvGrpSpPr/>
              <p:nvPr userDrawn="1"/>
            </p:nvGrpSpPr>
            <p:grpSpPr>
              <a:xfrm>
                <a:off x="7986158" y="6582508"/>
                <a:ext cx="152400" cy="486507"/>
                <a:chOff x="7983415" y="6582508"/>
                <a:chExt cx="152400" cy="486507"/>
              </a:xfrm>
            </p:grpSpPr>
            <p:cxnSp>
              <p:nvCxnSpPr>
                <p:cNvPr id="322" name="Straight Connector 3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2" name="Group 291"/>
              <p:cNvGrpSpPr/>
              <p:nvPr userDrawn="1"/>
            </p:nvGrpSpPr>
            <p:grpSpPr>
              <a:xfrm>
                <a:off x="7287901" y="6582508"/>
                <a:ext cx="152400" cy="486507"/>
                <a:chOff x="7983415" y="6582508"/>
                <a:chExt cx="152400" cy="486507"/>
              </a:xfrm>
            </p:grpSpPr>
            <p:cxnSp>
              <p:nvCxnSpPr>
                <p:cNvPr id="320" name="Straight Connector 3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3" name="Group 292"/>
              <p:cNvGrpSpPr/>
              <p:nvPr userDrawn="1"/>
            </p:nvGrpSpPr>
            <p:grpSpPr>
              <a:xfrm>
                <a:off x="6589644" y="6582508"/>
                <a:ext cx="152400" cy="486507"/>
                <a:chOff x="7983415" y="6582508"/>
                <a:chExt cx="152400" cy="486507"/>
              </a:xfrm>
            </p:grpSpPr>
            <p:cxnSp>
              <p:nvCxnSpPr>
                <p:cNvPr id="318" name="Straight Connector 31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4" name="Group 293"/>
              <p:cNvGrpSpPr/>
              <p:nvPr userDrawn="1"/>
            </p:nvGrpSpPr>
            <p:grpSpPr>
              <a:xfrm>
                <a:off x="5891387" y="6582508"/>
                <a:ext cx="152400" cy="486507"/>
                <a:chOff x="7983415" y="6582508"/>
                <a:chExt cx="152400" cy="486507"/>
              </a:xfrm>
            </p:grpSpPr>
            <p:cxnSp>
              <p:nvCxnSpPr>
                <p:cNvPr id="316" name="Straight Connector 31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5" name="Group 294"/>
              <p:cNvGrpSpPr/>
              <p:nvPr userDrawn="1"/>
            </p:nvGrpSpPr>
            <p:grpSpPr>
              <a:xfrm>
                <a:off x="5193130" y="6582508"/>
                <a:ext cx="152400" cy="486507"/>
                <a:chOff x="7983415" y="6582508"/>
                <a:chExt cx="152400" cy="486507"/>
              </a:xfrm>
            </p:grpSpPr>
            <p:cxnSp>
              <p:nvCxnSpPr>
                <p:cNvPr id="314" name="Straight Connector 3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6" name="Group 295"/>
              <p:cNvGrpSpPr/>
              <p:nvPr userDrawn="1"/>
            </p:nvGrpSpPr>
            <p:grpSpPr>
              <a:xfrm>
                <a:off x="4494873" y="6582508"/>
                <a:ext cx="152400" cy="486507"/>
                <a:chOff x="7983415" y="6582508"/>
                <a:chExt cx="152400" cy="486507"/>
              </a:xfrm>
            </p:grpSpPr>
            <p:cxnSp>
              <p:nvCxnSpPr>
                <p:cNvPr id="312" name="Straight Connector 3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7" name="Group 296"/>
              <p:cNvGrpSpPr/>
              <p:nvPr userDrawn="1"/>
            </p:nvGrpSpPr>
            <p:grpSpPr>
              <a:xfrm>
                <a:off x="3796616" y="6582508"/>
                <a:ext cx="152400" cy="486507"/>
                <a:chOff x="7983415" y="6582508"/>
                <a:chExt cx="152400" cy="486507"/>
              </a:xfrm>
            </p:grpSpPr>
            <p:cxnSp>
              <p:nvCxnSpPr>
                <p:cNvPr id="310" name="Straight Connector 3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8" name="Group 297"/>
              <p:cNvGrpSpPr/>
              <p:nvPr userDrawn="1"/>
            </p:nvGrpSpPr>
            <p:grpSpPr>
              <a:xfrm>
                <a:off x="3098359" y="6582508"/>
                <a:ext cx="152400" cy="486507"/>
                <a:chOff x="7983415" y="6582508"/>
                <a:chExt cx="152400" cy="486507"/>
              </a:xfrm>
            </p:grpSpPr>
            <p:cxnSp>
              <p:nvCxnSpPr>
                <p:cNvPr id="308" name="Straight Connector 3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9" name="Group 298"/>
              <p:cNvGrpSpPr/>
              <p:nvPr userDrawn="1"/>
            </p:nvGrpSpPr>
            <p:grpSpPr>
              <a:xfrm>
                <a:off x="2400102" y="6582508"/>
                <a:ext cx="152400" cy="486507"/>
                <a:chOff x="7983415" y="6582508"/>
                <a:chExt cx="152400" cy="486507"/>
              </a:xfrm>
            </p:grpSpPr>
            <p:cxnSp>
              <p:nvCxnSpPr>
                <p:cNvPr id="306" name="Straight Connector 3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0" name="Group 299"/>
              <p:cNvGrpSpPr/>
              <p:nvPr userDrawn="1"/>
            </p:nvGrpSpPr>
            <p:grpSpPr>
              <a:xfrm>
                <a:off x="1701845" y="6582508"/>
                <a:ext cx="152400" cy="486507"/>
                <a:chOff x="7983415" y="6582508"/>
                <a:chExt cx="152400" cy="486507"/>
              </a:xfrm>
            </p:grpSpPr>
            <p:cxnSp>
              <p:nvCxnSpPr>
                <p:cNvPr id="304" name="Straight Connector 3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01" name="Group 300"/>
              <p:cNvGrpSpPr/>
              <p:nvPr userDrawn="1"/>
            </p:nvGrpSpPr>
            <p:grpSpPr>
              <a:xfrm>
                <a:off x="1003588"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81" name="Group 180"/>
            <p:cNvGrpSpPr/>
            <p:nvPr userDrawn="1"/>
          </p:nvGrpSpPr>
          <p:grpSpPr>
            <a:xfrm>
              <a:off x="-151325" y="454007"/>
              <a:ext cx="122115" cy="5945205"/>
              <a:chOff x="-238875" y="454007"/>
              <a:chExt cx="122115" cy="5945205"/>
            </a:xfrm>
          </p:grpSpPr>
          <p:cxnSp>
            <p:nvCxnSpPr>
              <p:cNvPr id="254" name="Straight Connector 25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55" name="Group 254"/>
              <p:cNvGrpSpPr/>
              <p:nvPr userDrawn="1"/>
            </p:nvGrpSpPr>
            <p:grpSpPr>
              <a:xfrm rot="5400000">
                <a:off x="-254017" y="5940709"/>
                <a:ext cx="152400" cy="122115"/>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6" name="Group 255"/>
              <p:cNvGrpSpPr/>
              <p:nvPr userDrawn="1"/>
            </p:nvGrpSpPr>
            <p:grpSpPr>
              <a:xfrm rot="5400000">
                <a:off x="-254017" y="5467067"/>
                <a:ext cx="152400" cy="122115"/>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7" name="Group 256"/>
              <p:cNvGrpSpPr/>
              <p:nvPr userDrawn="1"/>
            </p:nvGrpSpPr>
            <p:grpSpPr>
              <a:xfrm rot="5400000">
                <a:off x="-254017" y="4993425"/>
                <a:ext cx="152400" cy="122115"/>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8" name="Group 257"/>
              <p:cNvGrpSpPr/>
              <p:nvPr userDrawn="1"/>
            </p:nvGrpSpPr>
            <p:grpSpPr>
              <a:xfrm rot="5400000">
                <a:off x="-254017" y="4519783"/>
                <a:ext cx="152400" cy="122115"/>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9" name="Group 258"/>
              <p:cNvGrpSpPr/>
              <p:nvPr userDrawn="1"/>
            </p:nvGrpSpPr>
            <p:grpSpPr>
              <a:xfrm rot="5400000">
                <a:off x="-254017" y="4046141"/>
                <a:ext cx="152400" cy="122115"/>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0" name="Group 259"/>
              <p:cNvGrpSpPr/>
              <p:nvPr userDrawn="1"/>
            </p:nvGrpSpPr>
            <p:grpSpPr>
              <a:xfrm rot="5400000">
                <a:off x="-254017" y="3572499"/>
                <a:ext cx="152400" cy="122115"/>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1" name="Group 260"/>
              <p:cNvGrpSpPr/>
              <p:nvPr userDrawn="1"/>
            </p:nvGrpSpPr>
            <p:grpSpPr>
              <a:xfrm rot="5400000">
                <a:off x="-254017" y="3098857"/>
                <a:ext cx="152400" cy="122115"/>
                <a:chOff x="7983415" y="6582508"/>
                <a:chExt cx="152400" cy="486507"/>
              </a:xfrm>
            </p:grpSpPr>
            <p:cxnSp>
              <p:nvCxnSpPr>
                <p:cNvPr id="275" name="Straight Connector 2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2" name="Group 261"/>
              <p:cNvGrpSpPr/>
              <p:nvPr userDrawn="1"/>
            </p:nvGrpSpPr>
            <p:grpSpPr>
              <a:xfrm rot="5400000">
                <a:off x="-254017" y="2625215"/>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3" name="Group 262"/>
              <p:cNvGrpSpPr/>
              <p:nvPr userDrawn="1"/>
            </p:nvGrpSpPr>
            <p:grpSpPr>
              <a:xfrm rot="5400000">
                <a:off x="-254017" y="2151573"/>
                <a:ext cx="152400" cy="122115"/>
                <a:chOff x="7983415" y="6582508"/>
                <a:chExt cx="152400" cy="486507"/>
              </a:xfrm>
            </p:grpSpPr>
            <p:cxnSp>
              <p:nvCxnSpPr>
                <p:cNvPr id="271" name="Straight Connector 2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4" name="Group 263"/>
              <p:cNvGrpSpPr/>
              <p:nvPr userDrawn="1"/>
            </p:nvGrpSpPr>
            <p:grpSpPr>
              <a:xfrm rot="5400000">
                <a:off x="-254017" y="1677931"/>
                <a:ext cx="152400" cy="122115"/>
                <a:chOff x="7983415" y="6582508"/>
                <a:chExt cx="152400" cy="486507"/>
              </a:xfrm>
            </p:grpSpPr>
            <p:cxnSp>
              <p:nvCxnSpPr>
                <p:cNvPr id="269" name="Straight Connector 2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5" name="Group 264"/>
              <p:cNvGrpSpPr/>
              <p:nvPr userDrawn="1"/>
            </p:nvGrpSpPr>
            <p:grpSpPr>
              <a:xfrm rot="5400000">
                <a:off x="-254017" y="997340"/>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66" name="Straight Connector 26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9166483" y="454007"/>
              <a:ext cx="122115" cy="5945205"/>
              <a:chOff x="-238875" y="454007"/>
              <a:chExt cx="122115" cy="5945205"/>
            </a:xfrm>
          </p:grpSpPr>
          <p:cxnSp>
            <p:nvCxnSpPr>
              <p:cNvPr id="219" name="Straight Connector 21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20" name="Group 219"/>
              <p:cNvGrpSpPr/>
              <p:nvPr userDrawn="1"/>
            </p:nvGrpSpPr>
            <p:grpSpPr>
              <a:xfrm rot="5400000">
                <a:off x="-254017" y="594070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1" name="Group 220"/>
              <p:cNvGrpSpPr/>
              <p:nvPr userDrawn="1"/>
            </p:nvGrpSpPr>
            <p:grpSpPr>
              <a:xfrm rot="5400000">
                <a:off x="-254017" y="546706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2" name="Group 221"/>
              <p:cNvGrpSpPr/>
              <p:nvPr userDrawn="1"/>
            </p:nvGrpSpPr>
            <p:grpSpPr>
              <a:xfrm rot="5400000">
                <a:off x="-254017" y="499342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3" name="Group 222"/>
              <p:cNvGrpSpPr/>
              <p:nvPr userDrawn="1"/>
            </p:nvGrpSpPr>
            <p:grpSpPr>
              <a:xfrm rot="5400000">
                <a:off x="-254017" y="451978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4" name="Group 223"/>
              <p:cNvGrpSpPr/>
              <p:nvPr userDrawn="1"/>
            </p:nvGrpSpPr>
            <p:grpSpPr>
              <a:xfrm rot="5400000">
                <a:off x="-254017" y="404614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userDrawn="1"/>
            </p:nvGrpSpPr>
            <p:grpSpPr>
              <a:xfrm rot="5400000">
                <a:off x="-254017" y="3572499"/>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6" name="Group 225"/>
              <p:cNvGrpSpPr/>
              <p:nvPr userDrawn="1"/>
            </p:nvGrpSpPr>
            <p:grpSpPr>
              <a:xfrm rot="5400000">
                <a:off x="-254017" y="3098857"/>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7" name="Group 226"/>
              <p:cNvGrpSpPr/>
              <p:nvPr userDrawn="1"/>
            </p:nvGrpSpPr>
            <p:grpSpPr>
              <a:xfrm rot="5400000">
                <a:off x="-254017" y="2625215"/>
                <a:ext cx="152400" cy="122115"/>
                <a:chOff x="7983415" y="6582508"/>
                <a:chExt cx="152400" cy="486507"/>
              </a:xfrm>
            </p:grpSpPr>
            <p:cxnSp>
              <p:nvCxnSpPr>
                <p:cNvPr id="238" name="Straight Connector 2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8" name="Group 227"/>
              <p:cNvGrpSpPr/>
              <p:nvPr userDrawn="1"/>
            </p:nvGrpSpPr>
            <p:grpSpPr>
              <a:xfrm rot="5400000">
                <a:off x="-254017" y="2151573"/>
                <a:ext cx="152400" cy="122115"/>
                <a:chOff x="7983415" y="6582508"/>
                <a:chExt cx="152400" cy="486507"/>
              </a:xfrm>
            </p:grpSpPr>
            <p:cxnSp>
              <p:nvCxnSpPr>
                <p:cNvPr id="236" name="Straight Connector 2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9" name="Group 228"/>
              <p:cNvGrpSpPr/>
              <p:nvPr userDrawn="1"/>
            </p:nvGrpSpPr>
            <p:grpSpPr>
              <a:xfrm rot="5400000">
                <a:off x="-254017" y="167793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0" name="Group 229"/>
              <p:cNvGrpSpPr/>
              <p:nvPr userDrawn="1"/>
            </p:nvGrpSpPr>
            <p:grpSpPr>
              <a:xfrm rot="5400000">
                <a:off x="-254017" y="997340"/>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31" name="Straight Connector 23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457731" y="-141165"/>
              <a:ext cx="8226688" cy="122115"/>
              <a:chOff x="457731" y="6582508"/>
              <a:chExt cx="8226688" cy="486507"/>
            </a:xfrm>
          </p:grpSpPr>
          <p:cxnSp>
            <p:nvCxnSpPr>
              <p:cNvPr id="184" name="Straight Connector 18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86" name="Group 185"/>
              <p:cNvGrpSpPr/>
              <p:nvPr userDrawn="1"/>
            </p:nvGrpSpPr>
            <p:grpSpPr>
              <a:xfrm>
                <a:off x="7986158" y="6582508"/>
                <a:ext cx="152400" cy="486507"/>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7" name="Group 186"/>
              <p:cNvGrpSpPr/>
              <p:nvPr userDrawn="1"/>
            </p:nvGrpSpPr>
            <p:grpSpPr>
              <a:xfrm>
                <a:off x="7287901" y="6582508"/>
                <a:ext cx="152400" cy="486507"/>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8" name="Group 187"/>
              <p:cNvGrpSpPr/>
              <p:nvPr userDrawn="1"/>
            </p:nvGrpSpPr>
            <p:grpSpPr>
              <a:xfrm>
                <a:off x="6589644" y="6582508"/>
                <a:ext cx="152400" cy="486507"/>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9" name="Group 188"/>
              <p:cNvGrpSpPr/>
              <p:nvPr userDrawn="1"/>
            </p:nvGrpSpPr>
            <p:grpSpPr>
              <a:xfrm>
                <a:off x="5891387" y="6582508"/>
                <a:ext cx="152400" cy="486507"/>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0" name="Group 189"/>
              <p:cNvGrpSpPr/>
              <p:nvPr userDrawn="1"/>
            </p:nvGrpSpPr>
            <p:grpSpPr>
              <a:xfrm>
                <a:off x="5193130" y="6582508"/>
                <a:ext cx="152400" cy="486507"/>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userDrawn="1"/>
            </p:nvGrpSpPr>
            <p:grpSpPr>
              <a:xfrm>
                <a:off x="4494873" y="6582508"/>
                <a:ext cx="152400" cy="486507"/>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2" name="Group 191"/>
              <p:cNvGrpSpPr/>
              <p:nvPr userDrawn="1"/>
            </p:nvGrpSpPr>
            <p:grpSpPr>
              <a:xfrm>
                <a:off x="3796616" y="6582508"/>
                <a:ext cx="152400" cy="486507"/>
                <a:chOff x="7983415" y="6582508"/>
                <a:chExt cx="152400" cy="486507"/>
              </a:xfrm>
            </p:grpSpPr>
            <p:cxnSp>
              <p:nvCxnSpPr>
                <p:cNvPr id="205" name="Straight Connector 2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3" name="Group 192"/>
              <p:cNvGrpSpPr/>
              <p:nvPr userDrawn="1"/>
            </p:nvGrpSpPr>
            <p:grpSpPr>
              <a:xfrm>
                <a:off x="3098359" y="6582508"/>
                <a:ext cx="152400" cy="486507"/>
                <a:chOff x="7983415" y="6582508"/>
                <a:chExt cx="152400" cy="486507"/>
              </a:xfrm>
            </p:grpSpPr>
            <p:cxnSp>
              <p:nvCxnSpPr>
                <p:cNvPr id="203" name="Straight Connector 2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4" name="Group 193"/>
              <p:cNvGrpSpPr/>
              <p:nvPr userDrawn="1"/>
            </p:nvGrpSpPr>
            <p:grpSpPr>
              <a:xfrm>
                <a:off x="2400102" y="6582508"/>
                <a:ext cx="152400" cy="486507"/>
                <a:chOff x="7983415" y="6582508"/>
                <a:chExt cx="152400" cy="486507"/>
              </a:xfrm>
            </p:grpSpPr>
            <p:cxnSp>
              <p:nvCxnSpPr>
                <p:cNvPr id="201" name="Straight Connector 2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5" name="Group 194"/>
              <p:cNvGrpSpPr/>
              <p:nvPr userDrawn="1"/>
            </p:nvGrpSpPr>
            <p:grpSpPr>
              <a:xfrm>
                <a:off x="1701845" y="6582508"/>
                <a:ext cx="152400" cy="486507"/>
                <a:chOff x="7983415" y="6582508"/>
                <a:chExt cx="152400" cy="486507"/>
              </a:xfrm>
            </p:grpSpPr>
            <p:cxnSp>
              <p:nvCxnSpPr>
                <p:cNvPr id="199" name="Straight Connector 1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a:off x="1003588"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6" name="Text Placeholder 6"/>
          <p:cNvSpPr>
            <a:spLocks noGrp="1"/>
          </p:cNvSpPr>
          <p:nvPr>
            <p:ph type="body" sz="quarter" idx="15"/>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 + hal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idx="13"/>
          </p:nvPr>
        </p:nvSpPr>
        <p:spPr>
          <a:xfrm>
            <a:off x="1301262" y="3429000"/>
            <a:ext cx="2321755" cy="27495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0" hasCustomPrompt="1"/>
          </p:nvPr>
        </p:nvSpPr>
        <p:spPr>
          <a:xfrm>
            <a:off x="1301262" y="6407150"/>
            <a:ext cx="6738787" cy="450850"/>
          </a:xfrm>
        </p:spPr>
        <p:txBody>
          <a:bodyPr/>
          <a:lstStyle>
            <a:lvl1pPr>
              <a:lnSpc>
                <a:spcPct val="85000"/>
              </a:lnSpc>
              <a:buFontTx/>
              <a:buNone/>
              <a:defRPr sz="800" i="0">
                <a:solidFill>
                  <a:schemeClr val="bg2"/>
                </a:solidFill>
                <a:latin typeface="+mn-lt"/>
              </a:defRPr>
            </a:lvl1pPr>
            <a:lvl2pPr>
              <a:lnSpc>
                <a:spcPct val="85000"/>
              </a:lnSpc>
              <a:buFontTx/>
              <a:buNone/>
              <a:defRPr sz="800">
                <a:solidFill>
                  <a:schemeClr val="bg2"/>
                </a:solidFill>
                <a:latin typeface="+mn-lt"/>
              </a:defRPr>
            </a:lvl2pPr>
            <a:lvl3pPr>
              <a:lnSpc>
                <a:spcPct val="85000"/>
              </a:lnSpc>
              <a:buFontTx/>
              <a:buNone/>
              <a:defRPr sz="800">
                <a:solidFill>
                  <a:schemeClr val="bg2"/>
                </a:solidFill>
                <a:latin typeface="+mn-lt"/>
              </a:defRPr>
            </a:lvl3pPr>
            <a:lvl4pPr>
              <a:lnSpc>
                <a:spcPct val="85000"/>
              </a:lnSpc>
              <a:buFontTx/>
              <a:buNone/>
              <a:defRPr sz="800">
                <a:solidFill>
                  <a:schemeClr val="bg2"/>
                </a:solidFill>
                <a:latin typeface="+mn-lt"/>
              </a:defRPr>
            </a:lvl4pPr>
            <a:lvl5pPr marL="0" indent="0">
              <a:lnSpc>
                <a:spcPct val="85000"/>
              </a:lnSpc>
              <a:buFontTx/>
              <a:buNone/>
              <a:defRPr sz="800">
                <a:solidFill>
                  <a:schemeClr val="bg2"/>
                </a:solidFill>
                <a:latin typeface="+mn-lt"/>
              </a:defRPr>
            </a:lvl5pPr>
          </a:lstStyle>
          <a:p>
            <a:pPr lvl="0"/>
            <a:r>
              <a:rPr lang="en-US" dirty="0"/>
              <a:t>Click to insert attribution</a:t>
            </a:r>
          </a:p>
        </p:txBody>
      </p:sp>
    </p:spTree>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Split Horizontal">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3" name="Content Placeholder 2"/>
          <p:cNvSpPr>
            <a:spLocks noGrp="1"/>
          </p:cNvSpPr>
          <p:nvPr>
            <p:ph idx="1"/>
          </p:nvPr>
        </p:nvSpPr>
        <p:spPr>
          <a:xfrm>
            <a:off x="457732" y="2762473"/>
            <a:ext cx="1942371"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2" name="Text Placeholder 2"/>
          <p:cNvSpPr>
            <a:spLocks noGrp="1"/>
          </p:cNvSpPr>
          <p:nvPr>
            <p:ph type="body" idx="10"/>
          </p:nvPr>
        </p:nvSpPr>
        <p:spPr>
          <a:xfrm>
            <a:off x="459580" y="1134598"/>
            <a:ext cx="8227220" cy="536519"/>
          </a:xfrm>
        </p:spPr>
        <p:txBody>
          <a:bodyPr anchor="t">
            <a:noAutofit/>
          </a:bodyPr>
          <a:lstStyle>
            <a:lvl1pPr marL="0" indent="0">
              <a:buNone/>
              <a:defRPr sz="15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6" name="Content Placeholder 2"/>
          <p:cNvSpPr>
            <a:spLocks noGrp="1"/>
          </p:cNvSpPr>
          <p:nvPr>
            <p:ph idx="11"/>
          </p:nvPr>
        </p:nvSpPr>
        <p:spPr>
          <a:xfrm>
            <a:off x="2552504" y="2762473"/>
            <a:ext cx="1942371"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7" name="Content Placeholder 2"/>
          <p:cNvSpPr>
            <a:spLocks noGrp="1"/>
          </p:cNvSpPr>
          <p:nvPr>
            <p:ph idx="12"/>
          </p:nvPr>
        </p:nvSpPr>
        <p:spPr>
          <a:xfrm>
            <a:off x="4647276" y="2762473"/>
            <a:ext cx="1942371"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8" name="Content Placeholder 2"/>
          <p:cNvSpPr>
            <a:spLocks noGrp="1"/>
          </p:cNvSpPr>
          <p:nvPr>
            <p:ph idx="13"/>
          </p:nvPr>
        </p:nvSpPr>
        <p:spPr>
          <a:xfrm>
            <a:off x="6744429" y="2762473"/>
            <a:ext cx="1942371"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69" name="Group 168"/>
          <p:cNvGrpSpPr/>
          <p:nvPr userDrawn="1"/>
        </p:nvGrpSpPr>
        <p:grpSpPr>
          <a:xfrm>
            <a:off x="-151325" y="-141165"/>
            <a:ext cx="9439923" cy="7136527"/>
            <a:chOff x="-151325" y="-141165"/>
            <a:chExt cx="9439923" cy="7136527"/>
          </a:xfrm>
        </p:grpSpPr>
        <p:grpSp>
          <p:nvGrpSpPr>
            <p:cNvPr id="170" name="Group 169"/>
            <p:cNvGrpSpPr/>
            <p:nvPr userDrawn="1"/>
          </p:nvGrpSpPr>
          <p:grpSpPr>
            <a:xfrm>
              <a:off x="457731" y="6873247"/>
              <a:ext cx="8226688" cy="122115"/>
              <a:chOff x="457731" y="6582508"/>
              <a:chExt cx="8226688" cy="486507"/>
            </a:xfrm>
          </p:grpSpPr>
          <p:cxnSp>
            <p:nvCxnSpPr>
              <p:cNvPr id="279" name="Straight Connector 27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81" name="Group 280"/>
              <p:cNvGrpSpPr/>
              <p:nvPr userDrawn="1"/>
            </p:nvGrpSpPr>
            <p:grpSpPr>
              <a:xfrm>
                <a:off x="7986158" y="6582508"/>
                <a:ext cx="152400" cy="486507"/>
                <a:chOff x="7983415" y="6582508"/>
                <a:chExt cx="152400" cy="486507"/>
              </a:xfrm>
            </p:grpSpPr>
            <p:cxnSp>
              <p:nvCxnSpPr>
                <p:cNvPr id="312" name="Straight Connector 3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7287901" y="6582508"/>
                <a:ext cx="152400" cy="486507"/>
                <a:chOff x="7983415" y="6582508"/>
                <a:chExt cx="152400" cy="486507"/>
              </a:xfrm>
            </p:grpSpPr>
            <p:cxnSp>
              <p:nvCxnSpPr>
                <p:cNvPr id="310" name="Straight Connector 30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6589644" y="6582508"/>
                <a:ext cx="152400" cy="486507"/>
                <a:chOff x="7983415" y="6582508"/>
                <a:chExt cx="152400" cy="486507"/>
              </a:xfrm>
            </p:grpSpPr>
            <p:cxnSp>
              <p:nvCxnSpPr>
                <p:cNvPr id="308" name="Straight Connector 30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5891387" y="6582508"/>
                <a:ext cx="152400" cy="486507"/>
                <a:chOff x="7983415" y="6582508"/>
                <a:chExt cx="152400" cy="486507"/>
              </a:xfrm>
            </p:grpSpPr>
            <p:cxnSp>
              <p:nvCxnSpPr>
                <p:cNvPr id="306" name="Straight Connector 30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5193130" y="6582508"/>
                <a:ext cx="152400" cy="486507"/>
                <a:chOff x="7983415" y="6582508"/>
                <a:chExt cx="152400" cy="486507"/>
              </a:xfrm>
            </p:grpSpPr>
            <p:cxnSp>
              <p:nvCxnSpPr>
                <p:cNvPr id="304" name="Straight Connector 3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4494873"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3796616" y="6582508"/>
                <a:ext cx="152400" cy="486507"/>
                <a:chOff x="7983415" y="6582508"/>
                <a:chExt cx="152400" cy="486507"/>
              </a:xfrm>
            </p:grpSpPr>
            <p:cxnSp>
              <p:nvCxnSpPr>
                <p:cNvPr id="300" name="Straight Connector 2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3098359" y="6582508"/>
                <a:ext cx="152400" cy="486507"/>
                <a:chOff x="7983415" y="6582508"/>
                <a:chExt cx="152400" cy="486507"/>
              </a:xfrm>
            </p:grpSpPr>
            <p:cxnSp>
              <p:nvCxnSpPr>
                <p:cNvPr id="298" name="Straight Connector 2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9" name="Group 288"/>
              <p:cNvGrpSpPr/>
              <p:nvPr userDrawn="1"/>
            </p:nvGrpSpPr>
            <p:grpSpPr>
              <a:xfrm>
                <a:off x="2400102" y="6582508"/>
                <a:ext cx="152400" cy="486507"/>
                <a:chOff x="7983415" y="6582508"/>
                <a:chExt cx="152400" cy="486507"/>
              </a:xfrm>
            </p:grpSpPr>
            <p:cxnSp>
              <p:nvCxnSpPr>
                <p:cNvPr id="296" name="Straight Connector 2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0" name="Group 289"/>
              <p:cNvGrpSpPr/>
              <p:nvPr userDrawn="1"/>
            </p:nvGrpSpPr>
            <p:grpSpPr>
              <a:xfrm>
                <a:off x="1701845" y="6582508"/>
                <a:ext cx="152400" cy="486507"/>
                <a:chOff x="7983415" y="6582508"/>
                <a:chExt cx="152400" cy="486507"/>
              </a:xfrm>
            </p:grpSpPr>
            <p:cxnSp>
              <p:nvCxnSpPr>
                <p:cNvPr id="294" name="Straight Connector 2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91" name="Group 290"/>
              <p:cNvGrpSpPr/>
              <p:nvPr userDrawn="1"/>
            </p:nvGrpSpPr>
            <p:grpSpPr>
              <a:xfrm>
                <a:off x="1003588" y="6582508"/>
                <a:ext cx="152400" cy="486507"/>
                <a:chOff x="7983415" y="6582508"/>
                <a:chExt cx="152400" cy="486507"/>
              </a:xfrm>
            </p:grpSpPr>
            <p:cxnSp>
              <p:nvCxnSpPr>
                <p:cNvPr id="292" name="Straight Connector 2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71" name="Group 170"/>
            <p:cNvGrpSpPr/>
            <p:nvPr userDrawn="1"/>
          </p:nvGrpSpPr>
          <p:grpSpPr>
            <a:xfrm>
              <a:off x="-151325" y="454007"/>
              <a:ext cx="122115" cy="5945205"/>
              <a:chOff x="-238875" y="454007"/>
              <a:chExt cx="122115" cy="5945205"/>
            </a:xfrm>
          </p:grpSpPr>
          <p:cxnSp>
            <p:nvCxnSpPr>
              <p:cNvPr id="244" name="Straight Connector 24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5" name="Group 244"/>
              <p:cNvGrpSpPr/>
              <p:nvPr userDrawn="1"/>
            </p:nvGrpSpPr>
            <p:grpSpPr>
              <a:xfrm rot="5400000">
                <a:off x="-254017" y="5940709"/>
                <a:ext cx="152400" cy="122115"/>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254017" y="5467067"/>
                <a:ext cx="152400" cy="122115"/>
                <a:chOff x="7983415" y="6582508"/>
                <a:chExt cx="152400" cy="486507"/>
              </a:xfrm>
            </p:grpSpPr>
            <p:cxnSp>
              <p:nvCxnSpPr>
                <p:cNvPr id="275" name="Straight Connector 27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254017" y="4993425"/>
                <a:ext cx="152400" cy="122115"/>
                <a:chOff x="7983415" y="6582508"/>
                <a:chExt cx="152400" cy="486507"/>
              </a:xfrm>
            </p:grpSpPr>
            <p:cxnSp>
              <p:nvCxnSpPr>
                <p:cNvPr id="273" name="Straight Connector 27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254017" y="4519783"/>
                <a:ext cx="152400" cy="122115"/>
                <a:chOff x="7983415" y="6582508"/>
                <a:chExt cx="152400" cy="486507"/>
              </a:xfrm>
            </p:grpSpPr>
            <p:cxnSp>
              <p:nvCxnSpPr>
                <p:cNvPr id="271" name="Straight Connector 27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254017" y="4046141"/>
                <a:ext cx="152400" cy="122115"/>
                <a:chOff x="7983415" y="6582508"/>
                <a:chExt cx="152400" cy="486507"/>
              </a:xfrm>
            </p:grpSpPr>
            <p:cxnSp>
              <p:nvCxnSpPr>
                <p:cNvPr id="269" name="Straight Connector 26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254017" y="3572499"/>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254017" y="3098857"/>
                <a:ext cx="152400" cy="122115"/>
                <a:chOff x="7983415" y="6582508"/>
                <a:chExt cx="152400" cy="486507"/>
              </a:xfrm>
            </p:grpSpPr>
            <p:cxnSp>
              <p:nvCxnSpPr>
                <p:cNvPr id="265" name="Straight Connector 2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254017" y="2625215"/>
                <a:ext cx="152400" cy="122115"/>
                <a:chOff x="7983415" y="6582508"/>
                <a:chExt cx="152400" cy="486507"/>
              </a:xfrm>
            </p:grpSpPr>
            <p:cxnSp>
              <p:nvCxnSpPr>
                <p:cNvPr id="263" name="Straight Connector 2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3" name="Group 252"/>
              <p:cNvGrpSpPr/>
              <p:nvPr userDrawn="1"/>
            </p:nvGrpSpPr>
            <p:grpSpPr>
              <a:xfrm rot="5400000">
                <a:off x="-254017" y="2151573"/>
                <a:ext cx="152400" cy="122115"/>
                <a:chOff x="7983415" y="6582508"/>
                <a:chExt cx="152400" cy="486507"/>
              </a:xfrm>
            </p:grpSpPr>
            <p:cxnSp>
              <p:nvCxnSpPr>
                <p:cNvPr id="261" name="Straight Connector 2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4" name="Group 253"/>
              <p:cNvGrpSpPr/>
              <p:nvPr userDrawn="1"/>
            </p:nvGrpSpPr>
            <p:grpSpPr>
              <a:xfrm rot="5400000">
                <a:off x="-254017" y="1677931"/>
                <a:ext cx="152400" cy="122115"/>
                <a:chOff x="7983415" y="6582508"/>
                <a:chExt cx="152400" cy="486507"/>
              </a:xfrm>
            </p:grpSpPr>
            <p:cxnSp>
              <p:nvCxnSpPr>
                <p:cNvPr id="259" name="Straight Connector 25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5" name="Group 254"/>
              <p:cNvGrpSpPr/>
              <p:nvPr userDrawn="1"/>
            </p:nvGrpSpPr>
            <p:grpSpPr>
              <a:xfrm rot="5400000">
                <a:off x="-254017" y="997340"/>
                <a:ext cx="152400" cy="122115"/>
                <a:chOff x="7983415" y="6582508"/>
                <a:chExt cx="152400" cy="486507"/>
              </a:xfrm>
            </p:grpSpPr>
            <p:cxnSp>
              <p:nvCxnSpPr>
                <p:cNvPr id="257" name="Straight Connector 25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6" name="Straight Connector 25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9166483" y="454007"/>
              <a:ext cx="122115" cy="5945205"/>
              <a:chOff x="-238875" y="454007"/>
              <a:chExt cx="122115" cy="5945205"/>
            </a:xfrm>
          </p:grpSpPr>
          <p:cxnSp>
            <p:nvCxnSpPr>
              <p:cNvPr id="209" name="Straight Connector 20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10" name="Group 209"/>
              <p:cNvGrpSpPr/>
              <p:nvPr userDrawn="1"/>
            </p:nvGrpSpPr>
            <p:grpSpPr>
              <a:xfrm rot="5400000">
                <a:off x="-254017" y="5940709"/>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254017" y="5467067"/>
                <a:ext cx="152400" cy="122115"/>
                <a:chOff x="7983415" y="6582508"/>
                <a:chExt cx="152400" cy="486507"/>
              </a:xfrm>
            </p:grpSpPr>
            <p:cxnSp>
              <p:nvCxnSpPr>
                <p:cNvPr id="240" name="Straight Connector 23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254017" y="4993425"/>
                <a:ext cx="152400" cy="122115"/>
                <a:chOff x="7983415" y="6582508"/>
                <a:chExt cx="152400" cy="486507"/>
              </a:xfrm>
            </p:grpSpPr>
            <p:cxnSp>
              <p:nvCxnSpPr>
                <p:cNvPr id="238" name="Straight Connector 23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254017" y="4519783"/>
                <a:ext cx="152400" cy="122115"/>
                <a:chOff x="7983415" y="6582508"/>
                <a:chExt cx="152400" cy="486507"/>
              </a:xfrm>
            </p:grpSpPr>
            <p:cxnSp>
              <p:nvCxnSpPr>
                <p:cNvPr id="236" name="Straight Connector 23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254017" y="4046141"/>
                <a:ext cx="152400" cy="122115"/>
                <a:chOff x="7983415" y="6582508"/>
                <a:chExt cx="152400" cy="486507"/>
              </a:xfrm>
            </p:grpSpPr>
            <p:cxnSp>
              <p:nvCxnSpPr>
                <p:cNvPr id="234" name="Straight Connector 23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254017" y="3572499"/>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254017" y="3098857"/>
                <a:ext cx="152400" cy="122115"/>
                <a:chOff x="7983415" y="6582508"/>
                <a:chExt cx="152400" cy="486507"/>
              </a:xfrm>
            </p:grpSpPr>
            <p:cxnSp>
              <p:nvCxnSpPr>
                <p:cNvPr id="230" name="Straight Connector 2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254017" y="2625215"/>
                <a:ext cx="152400" cy="122115"/>
                <a:chOff x="7983415" y="6582508"/>
                <a:chExt cx="152400" cy="486507"/>
              </a:xfrm>
            </p:grpSpPr>
            <p:cxnSp>
              <p:nvCxnSpPr>
                <p:cNvPr id="228" name="Straight Connector 2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8" name="Group 217"/>
              <p:cNvGrpSpPr/>
              <p:nvPr userDrawn="1"/>
            </p:nvGrpSpPr>
            <p:grpSpPr>
              <a:xfrm rot="5400000">
                <a:off x="-254017" y="2151573"/>
                <a:ext cx="152400" cy="122115"/>
                <a:chOff x="7983415" y="6582508"/>
                <a:chExt cx="152400" cy="486507"/>
              </a:xfrm>
            </p:grpSpPr>
            <p:cxnSp>
              <p:nvCxnSpPr>
                <p:cNvPr id="226" name="Straight Connector 2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9" name="Group 218"/>
              <p:cNvGrpSpPr/>
              <p:nvPr userDrawn="1"/>
            </p:nvGrpSpPr>
            <p:grpSpPr>
              <a:xfrm rot="5400000">
                <a:off x="-254017" y="1677931"/>
                <a:ext cx="152400" cy="122115"/>
                <a:chOff x="7983415" y="6582508"/>
                <a:chExt cx="152400" cy="486507"/>
              </a:xfrm>
            </p:grpSpPr>
            <p:cxnSp>
              <p:nvCxnSpPr>
                <p:cNvPr id="224" name="Straight Connector 22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20" name="Group 219"/>
              <p:cNvGrpSpPr/>
              <p:nvPr userDrawn="1"/>
            </p:nvGrpSpPr>
            <p:grpSpPr>
              <a:xfrm rot="5400000">
                <a:off x="-254017" y="997340"/>
                <a:ext cx="152400" cy="122115"/>
                <a:chOff x="7983415" y="6582508"/>
                <a:chExt cx="152400" cy="486507"/>
              </a:xfrm>
            </p:grpSpPr>
            <p:cxnSp>
              <p:nvCxnSpPr>
                <p:cNvPr id="222" name="Straight Connector 2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21" name="Straight Connector 22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457731" y="-141165"/>
              <a:ext cx="8226688" cy="122115"/>
              <a:chOff x="457731" y="6582508"/>
              <a:chExt cx="8226688" cy="486507"/>
            </a:xfrm>
          </p:grpSpPr>
          <p:cxnSp>
            <p:nvCxnSpPr>
              <p:cNvPr id="174" name="Straight Connector 17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6" name="Group 175"/>
              <p:cNvGrpSpPr/>
              <p:nvPr userDrawn="1"/>
            </p:nvGrpSpPr>
            <p:grpSpPr>
              <a:xfrm>
                <a:off x="7986158" y="6582508"/>
                <a:ext cx="152400" cy="486507"/>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7287901" y="6582508"/>
                <a:ext cx="152400" cy="486507"/>
                <a:chOff x="7983415" y="6582508"/>
                <a:chExt cx="152400" cy="486507"/>
              </a:xfrm>
            </p:grpSpPr>
            <p:cxnSp>
              <p:nvCxnSpPr>
                <p:cNvPr id="205" name="Straight Connector 2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6589644" y="6582508"/>
                <a:ext cx="152400" cy="486507"/>
                <a:chOff x="7983415" y="6582508"/>
                <a:chExt cx="152400" cy="486507"/>
              </a:xfrm>
            </p:grpSpPr>
            <p:cxnSp>
              <p:nvCxnSpPr>
                <p:cNvPr id="203" name="Straight Connector 2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5891387" y="6582508"/>
                <a:ext cx="152400" cy="486507"/>
                <a:chOff x="7983415" y="6582508"/>
                <a:chExt cx="152400" cy="486507"/>
              </a:xfrm>
            </p:grpSpPr>
            <p:cxnSp>
              <p:nvCxnSpPr>
                <p:cNvPr id="201" name="Straight Connector 2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5193130" y="6582508"/>
                <a:ext cx="152400" cy="486507"/>
                <a:chOff x="7983415" y="6582508"/>
                <a:chExt cx="152400" cy="486507"/>
              </a:xfrm>
            </p:grpSpPr>
            <p:cxnSp>
              <p:nvCxnSpPr>
                <p:cNvPr id="199" name="Straight Connector 1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4494873"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3796616" y="6582508"/>
                <a:ext cx="152400" cy="486507"/>
                <a:chOff x="7983415" y="6582508"/>
                <a:chExt cx="152400" cy="486507"/>
              </a:xfrm>
            </p:grpSpPr>
            <p:cxnSp>
              <p:nvCxnSpPr>
                <p:cNvPr id="195" name="Straight Connector 1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3098359" y="6582508"/>
                <a:ext cx="152400" cy="486507"/>
                <a:chOff x="7983415" y="6582508"/>
                <a:chExt cx="152400" cy="486507"/>
              </a:xfrm>
            </p:grpSpPr>
            <p:cxnSp>
              <p:nvCxnSpPr>
                <p:cNvPr id="193" name="Straight Connector 1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4" name="Group 183"/>
              <p:cNvGrpSpPr/>
              <p:nvPr userDrawn="1"/>
            </p:nvGrpSpPr>
            <p:grpSpPr>
              <a:xfrm>
                <a:off x="2400102" y="6582508"/>
                <a:ext cx="152400" cy="486507"/>
                <a:chOff x="7983415" y="6582508"/>
                <a:chExt cx="152400" cy="486507"/>
              </a:xfrm>
            </p:grpSpPr>
            <p:cxnSp>
              <p:nvCxnSpPr>
                <p:cNvPr id="191" name="Straight Connector 1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5" name="Group 184"/>
              <p:cNvGrpSpPr/>
              <p:nvPr userDrawn="1"/>
            </p:nvGrpSpPr>
            <p:grpSpPr>
              <a:xfrm>
                <a:off x="1701845" y="6582508"/>
                <a:ext cx="152400" cy="486507"/>
                <a:chOff x="7983415" y="6582508"/>
                <a:chExt cx="152400" cy="486507"/>
              </a:xfrm>
            </p:grpSpPr>
            <p:cxnSp>
              <p:nvCxnSpPr>
                <p:cNvPr id="189" name="Straight Connector 1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6" name="Group 185"/>
              <p:cNvGrpSpPr/>
              <p:nvPr userDrawn="1"/>
            </p:nvGrpSpPr>
            <p:grpSpPr>
              <a:xfrm>
                <a:off x="1003588" y="6582508"/>
                <a:ext cx="152400" cy="486507"/>
                <a:chOff x="7983415" y="6582508"/>
                <a:chExt cx="152400" cy="486507"/>
              </a:xfrm>
            </p:grpSpPr>
            <p:cxnSp>
              <p:nvCxnSpPr>
                <p:cNvPr id="187" name="Straight Connector 1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5" name="Content Placeholder 2"/>
          <p:cNvSpPr>
            <a:spLocks noGrp="1"/>
          </p:cNvSpPr>
          <p:nvPr>
            <p:ph idx="14"/>
          </p:nvPr>
        </p:nvSpPr>
        <p:spPr>
          <a:xfrm>
            <a:off x="457732" y="5128999"/>
            <a:ext cx="1942371"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6" name="Content Placeholder 2"/>
          <p:cNvSpPr>
            <a:spLocks noGrp="1"/>
          </p:cNvSpPr>
          <p:nvPr>
            <p:ph idx="15"/>
          </p:nvPr>
        </p:nvSpPr>
        <p:spPr>
          <a:xfrm>
            <a:off x="2552504" y="5128999"/>
            <a:ext cx="1942371"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7" name="Content Placeholder 2"/>
          <p:cNvSpPr>
            <a:spLocks noGrp="1"/>
          </p:cNvSpPr>
          <p:nvPr>
            <p:ph idx="16"/>
          </p:nvPr>
        </p:nvSpPr>
        <p:spPr>
          <a:xfrm>
            <a:off x="4647276" y="5128999"/>
            <a:ext cx="1942371"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8" name="Content Placeholder 2"/>
          <p:cNvSpPr>
            <a:spLocks noGrp="1"/>
          </p:cNvSpPr>
          <p:nvPr>
            <p:ph idx="17"/>
          </p:nvPr>
        </p:nvSpPr>
        <p:spPr>
          <a:xfrm>
            <a:off x="6744429" y="5128999"/>
            <a:ext cx="1942371" cy="1720471"/>
          </a:xfrm>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9" name="Text Placeholder 6"/>
          <p:cNvSpPr>
            <a:spLocks noGrp="1"/>
          </p:cNvSpPr>
          <p:nvPr>
            <p:ph type="body" sz="quarter" idx="18"/>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No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53" name="Content Placeholder 2"/>
          <p:cNvSpPr>
            <a:spLocks noGrp="1"/>
          </p:cNvSpPr>
          <p:nvPr>
            <p:ph idx="1"/>
          </p:nvPr>
        </p:nvSpPr>
        <p:spPr>
          <a:xfrm>
            <a:off x="457732" y="1134598"/>
            <a:ext cx="4037143"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4" name="Content Placeholder 2"/>
          <p:cNvSpPr>
            <a:spLocks noGrp="1"/>
          </p:cNvSpPr>
          <p:nvPr>
            <p:ph idx="12"/>
          </p:nvPr>
        </p:nvSpPr>
        <p:spPr>
          <a:xfrm>
            <a:off x="4647276" y="1134598"/>
            <a:ext cx="4037143"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1" name="Group 150"/>
          <p:cNvGrpSpPr/>
          <p:nvPr userDrawn="1"/>
        </p:nvGrpSpPr>
        <p:grpSpPr>
          <a:xfrm>
            <a:off x="-151325" y="-141165"/>
            <a:ext cx="9439923" cy="7136527"/>
            <a:chOff x="-151325" y="-141165"/>
            <a:chExt cx="9439923" cy="7136527"/>
          </a:xfrm>
        </p:grpSpPr>
        <p:grpSp>
          <p:nvGrpSpPr>
            <p:cNvPr id="155" name="Group 154"/>
            <p:cNvGrpSpPr/>
            <p:nvPr userDrawn="1"/>
          </p:nvGrpSpPr>
          <p:grpSpPr>
            <a:xfrm>
              <a:off x="457731" y="6873247"/>
              <a:ext cx="8226688" cy="122115"/>
              <a:chOff x="457731" y="6582508"/>
              <a:chExt cx="8226688" cy="486507"/>
            </a:xfrm>
          </p:grpSpPr>
          <p:cxnSp>
            <p:nvCxnSpPr>
              <p:cNvPr id="264" name="Straight Connector 26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6" name="Group 265"/>
              <p:cNvGrpSpPr/>
              <p:nvPr userDrawn="1"/>
            </p:nvGrpSpPr>
            <p:grpSpPr>
              <a:xfrm>
                <a:off x="7986158"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userDrawn="1"/>
            </p:nvGrpSpPr>
            <p:grpSpPr>
              <a:xfrm>
                <a:off x="7287901"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userDrawn="1"/>
            </p:nvGrpSpPr>
            <p:grpSpPr>
              <a:xfrm>
                <a:off x="6589644"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userDrawn="1"/>
            </p:nvGrpSpPr>
            <p:grpSpPr>
              <a:xfrm>
                <a:off x="5891387"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userDrawn="1"/>
            </p:nvGrpSpPr>
            <p:grpSpPr>
              <a:xfrm>
                <a:off x="5193130"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4494873"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3796616"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3098359"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2400102"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1701845" y="6582508"/>
                <a:ext cx="152400" cy="486507"/>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1003588" y="6582508"/>
                <a:ext cx="152400" cy="486507"/>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userDrawn="1"/>
          </p:nvGrpSpPr>
          <p:grpSpPr>
            <a:xfrm>
              <a:off x="-151325" y="454007"/>
              <a:ext cx="122115" cy="5945205"/>
              <a:chOff x="-238875" y="454007"/>
              <a:chExt cx="122115" cy="5945205"/>
            </a:xfrm>
          </p:grpSpPr>
          <p:cxnSp>
            <p:nvCxnSpPr>
              <p:cNvPr id="229" name="Straight Connector 22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0" name="Group 229"/>
              <p:cNvGrpSpPr/>
              <p:nvPr userDrawn="1"/>
            </p:nvGrpSpPr>
            <p:grpSpPr>
              <a:xfrm rot="5400000">
                <a:off x="-254017" y="5940709"/>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userDrawn="1"/>
            </p:nvGrpSpPr>
            <p:grpSpPr>
              <a:xfrm rot="5400000">
                <a:off x="-254017" y="5467067"/>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userDrawn="1"/>
            </p:nvGrpSpPr>
            <p:grpSpPr>
              <a:xfrm rot="5400000">
                <a:off x="-254017" y="4993425"/>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rot="5400000">
                <a:off x="-254017" y="4519783"/>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userDrawn="1"/>
            </p:nvGrpSpPr>
            <p:grpSpPr>
              <a:xfrm rot="5400000">
                <a:off x="-254017" y="4046141"/>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357249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309885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262521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215157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167793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997340"/>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userDrawn="1"/>
          </p:nvGrpSpPr>
          <p:grpSpPr>
            <a:xfrm>
              <a:off x="9166483" y="454007"/>
              <a:ext cx="122115" cy="5945205"/>
              <a:chOff x="-238875" y="454007"/>
              <a:chExt cx="122115" cy="5945205"/>
            </a:xfrm>
          </p:grpSpPr>
          <p:cxnSp>
            <p:nvCxnSpPr>
              <p:cNvPr id="194" name="Straight Connector 19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5" name="Group 194"/>
              <p:cNvGrpSpPr/>
              <p:nvPr userDrawn="1"/>
            </p:nvGrpSpPr>
            <p:grpSpPr>
              <a:xfrm rot="5400000">
                <a:off x="-254017" y="5940709"/>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rot="5400000">
                <a:off x="-254017" y="5467067"/>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p:cNvGrpSpPr/>
              <p:nvPr userDrawn="1"/>
            </p:nvGrpSpPr>
            <p:grpSpPr>
              <a:xfrm rot="5400000">
                <a:off x="-254017" y="4993425"/>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userDrawn="1"/>
            </p:nvGrpSpPr>
            <p:grpSpPr>
              <a:xfrm rot="5400000">
                <a:off x="-254017" y="4519783"/>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userDrawn="1"/>
            </p:nvGrpSpPr>
            <p:grpSpPr>
              <a:xfrm rot="5400000">
                <a:off x="-254017" y="4046141"/>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3572499"/>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3098857"/>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2625215"/>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2151573"/>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1677931"/>
                <a:ext cx="152400" cy="122115"/>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997340"/>
                <a:ext cx="152400" cy="122115"/>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457731" y="-141165"/>
              <a:ext cx="8226688" cy="122115"/>
              <a:chOff x="457731" y="6582508"/>
              <a:chExt cx="8226688" cy="486507"/>
            </a:xfrm>
          </p:grpSpPr>
          <p:cxnSp>
            <p:nvCxnSpPr>
              <p:cNvPr id="159" name="Straight Connector 15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1" name="Group 160"/>
              <p:cNvGrpSpPr/>
              <p:nvPr userDrawn="1"/>
            </p:nvGrpSpPr>
            <p:grpSpPr>
              <a:xfrm>
                <a:off x="7986158"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7287901"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6589644"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5891387"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193130"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4494873"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3796616"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098359"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2400102"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701845" y="6582508"/>
                <a:ext cx="152400" cy="486507"/>
                <a:chOff x="7983415" y="6582508"/>
                <a:chExt cx="152400" cy="486507"/>
              </a:xfrm>
            </p:grpSpPr>
            <p:cxnSp>
              <p:nvCxnSpPr>
                <p:cNvPr id="174" name="Straight Connector 1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1003588" y="6582508"/>
                <a:ext cx="152400" cy="486507"/>
                <a:chOff x="7983415" y="6582508"/>
                <a:chExt cx="152400" cy="486507"/>
              </a:xfrm>
            </p:grpSpPr>
            <p:cxnSp>
              <p:nvCxnSpPr>
                <p:cNvPr id="172" name="Straight Connector 1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299"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No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732" y="1134598"/>
            <a:ext cx="2640628"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1" name="Content Placeholder 2"/>
          <p:cNvSpPr>
            <a:spLocks noGrp="1"/>
          </p:cNvSpPr>
          <p:nvPr>
            <p:ph idx="11"/>
          </p:nvPr>
        </p:nvSpPr>
        <p:spPr>
          <a:xfrm>
            <a:off x="3256668" y="1134598"/>
            <a:ext cx="2640628"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3" name="Content Placeholder 2"/>
          <p:cNvSpPr>
            <a:spLocks noGrp="1"/>
          </p:cNvSpPr>
          <p:nvPr>
            <p:ph idx="12"/>
          </p:nvPr>
        </p:nvSpPr>
        <p:spPr>
          <a:xfrm>
            <a:off x="6043787" y="1134598"/>
            <a:ext cx="2640628"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4" name="Group 153"/>
          <p:cNvGrpSpPr/>
          <p:nvPr userDrawn="1"/>
        </p:nvGrpSpPr>
        <p:grpSpPr>
          <a:xfrm>
            <a:off x="-151325" y="-141165"/>
            <a:ext cx="9439923" cy="7136527"/>
            <a:chOff x="-151325" y="-141165"/>
            <a:chExt cx="9439923" cy="7136527"/>
          </a:xfrm>
        </p:grpSpPr>
        <p:grpSp>
          <p:nvGrpSpPr>
            <p:cNvPr id="155" name="Group 154"/>
            <p:cNvGrpSpPr/>
            <p:nvPr userDrawn="1"/>
          </p:nvGrpSpPr>
          <p:grpSpPr>
            <a:xfrm>
              <a:off x="457731" y="6873247"/>
              <a:ext cx="8226688" cy="122115"/>
              <a:chOff x="457731" y="6582508"/>
              <a:chExt cx="8226688" cy="486507"/>
            </a:xfrm>
          </p:grpSpPr>
          <p:cxnSp>
            <p:nvCxnSpPr>
              <p:cNvPr id="264" name="Straight Connector 26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6" name="Group 265"/>
              <p:cNvGrpSpPr/>
              <p:nvPr userDrawn="1"/>
            </p:nvGrpSpPr>
            <p:grpSpPr>
              <a:xfrm>
                <a:off x="7986158"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userDrawn="1"/>
            </p:nvGrpSpPr>
            <p:grpSpPr>
              <a:xfrm>
                <a:off x="7287901"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userDrawn="1"/>
            </p:nvGrpSpPr>
            <p:grpSpPr>
              <a:xfrm>
                <a:off x="6589644"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userDrawn="1"/>
            </p:nvGrpSpPr>
            <p:grpSpPr>
              <a:xfrm>
                <a:off x="5891387"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userDrawn="1"/>
            </p:nvGrpSpPr>
            <p:grpSpPr>
              <a:xfrm>
                <a:off x="5193130"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4494873"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3796616"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3098359"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2400102"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1701845" y="6582508"/>
                <a:ext cx="152400" cy="486507"/>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1003588" y="6582508"/>
                <a:ext cx="152400" cy="486507"/>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userDrawn="1"/>
          </p:nvGrpSpPr>
          <p:grpSpPr>
            <a:xfrm>
              <a:off x="-151325" y="454007"/>
              <a:ext cx="122115" cy="5945205"/>
              <a:chOff x="-238875" y="454007"/>
              <a:chExt cx="122115" cy="5945205"/>
            </a:xfrm>
          </p:grpSpPr>
          <p:cxnSp>
            <p:nvCxnSpPr>
              <p:cNvPr id="229" name="Straight Connector 22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0" name="Group 229"/>
              <p:cNvGrpSpPr/>
              <p:nvPr userDrawn="1"/>
            </p:nvGrpSpPr>
            <p:grpSpPr>
              <a:xfrm rot="5400000">
                <a:off x="-254017" y="5940709"/>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userDrawn="1"/>
            </p:nvGrpSpPr>
            <p:grpSpPr>
              <a:xfrm rot="5400000">
                <a:off x="-254017" y="5467067"/>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userDrawn="1"/>
            </p:nvGrpSpPr>
            <p:grpSpPr>
              <a:xfrm rot="5400000">
                <a:off x="-254017" y="4993425"/>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rot="5400000">
                <a:off x="-254017" y="4519783"/>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userDrawn="1"/>
            </p:nvGrpSpPr>
            <p:grpSpPr>
              <a:xfrm rot="5400000">
                <a:off x="-254017" y="4046141"/>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357249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309885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262521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215157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167793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997340"/>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userDrawn="1"/>
          </p:nvGrpSpPr>
          <p:grpSpPr>
            <a:xfrm>
              <a:off x="9166483" y="454007"/>
              <a:ext cx="122115" cy="5945205"/>
              <a:chOff x="-238875" y="454007"/>
              <a:chExt cx="122115" cy="5945205"/>
            </a:xfrm>
          </p:grpSpPr>
          <p:cxnSp>
            <p:nvCxnSpPr>
              <p:cNvPr id="194" name="Straight Connector 19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5" name="Group 194"/>
              <p:cNvGrpSpPr/>
              <p:nvPr userDrawn="1"/>
            </p:nvGrpSpPr>
            <p:grpSpPr>
              <a:xfrm rot="5400000">
                <a:off x="-254017" y="5940709"/>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rot="5400000">
                <a:off x="-254017" y="5467067"/>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p:cNvGrpSpPr/>
              <p:nvPr userDrawn="1"/>
            </p:nvGrpSpPr>
            <p:grpSpPr>
              <a:xfrm rot="5400000">
                <a:off x="-254017" y="4993425"/>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userDrawn="1"/>
            </p:nvGrpSpPr>
            <p:grpSpPr>
              <a:xfrm rot="5400000">
                <a:off x="-254017" y="4519783"/>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userDrawn="1"/>
            </p:nvGrpSpPr>
            <p:grpSpPr>
              <a:xfrm rot="5400000">
                <a:off x="-254017" y="4046141"/>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3572499"/>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3098857"/>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2625215"/>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2151573"/>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1677931"/>
                <a:ext cx="152400" cy="122115"/>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997340"/>
                <a:ext cx="152400" cy="122115"/>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457731" y="-141165"/>
              <a:ext cx="8226688" cy="122115"/>
              <a:chOff x="457731" y="6582508"/>
              <a:chExt cx="8226688" cy="486507"/>
            </a:xfrm>
          </p:grpSpPr>
          <p:cxnSp>
            <p:nvCxnSpPr>
              <p:cNvPr id="159" name="Straight Connector 15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1" name="Group 160"/>
              <p:cNvGrpSpPr/>
              <p:nvPr userDrawn="1"/>
            </p:nvGrpSpPr>
            <p:grpSpPr>
              <a:xfrm>
                <a:off x="7986158"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7287901"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6589644"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5891387"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193130"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4494873"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3796616"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098359"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2400102"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701845" y="6582508"/>
                <a:ext cx="152400" cy="486507"/>
                <a:chOff x="7983415" y="6582508"/>
                <a:chExt cx="152400" cy="486507"/>
              </a:xfrm>
            </p:grpSpPr>
            <p:cxnSp>
              <p:nvCxnSpPr>
                <p:cNvPr id="174" name="Straight Connector 1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1003588" y="6582508"/>
                <a:ext cx="152400" cy="486507"/>
                <a:chOff x="7983415" y="6582508"/>
                <a:chExt cx="152400" cy="486507"/>
              </a:xfrm>
            </p:grpSpPr>
            <p:cxnSp>
              <p:nvCxnSpPr>
                <p:cNvPr id="172" name="Straight Connector 1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2"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1 No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732" y="1134598"/>
            <a:ext cx="5439564"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3" name="Content Placeholder 2"/>
          <p:cNvSpPr>
            <a:spLocks noGrp="1"/>
          </p:cNvSpPr>
          <p:nvPr>
            <p:ph idx="12"/>
          </p:nvPr>
        </p:nvSpPr>
        <p:spPr>
          <a:xfrm>
            <a:off x="6043787" y="1134598"/>
            <a:ext cx="2640628" cy="526461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4" name="Group 153"/>
          <p:cNvGrpSpPr/>
          <p:nvPr userDrawn="1"/>
        </p:nvGrpSpPr>
        <p:grpSpPr>
          <a:xfrm>
            <a:off x="-151325" y="-141165"/>
            <a:ext cx="9439923" cy="7136527"/>
            <a:chOff x="-151325" y="-141165"/>
            <a:chExt cx="9439923" cy="7136527"/>
          </a:xfrm>
        </p:grpSpPr>
        <p:grpSp>
          <p:nvGrpSpPr>
            <p:cNvPr id="155" name="Group 154"/>
            <p:cNvGrpSpPr/>
            <p:nvPr userDrawn="1"/>
          </p:nvGrpSpPr>
          <p:grpSpPr>
            <a:xfrm>
              <a:off x="457731" y="6873247"/>
              <a:ext cx="8226688" cy="122115"/>
              <a:chOff x="457731" y="6582508"/>
              <a:chExt cx="8226688" cy="486507"/>
            </a:xfrm>
          </p:grpSpPr>
          <p:cxnSp>
            <p:nvCxnSpPr>
              <p:cNvPr id="264" name="Straight Connector 263"/>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66" name="Group 265"/>
              <p:cNvGrpSpPr/>
              <p:nvPr userDrawn="1"/>
            </p:nvGrpSpPr>
            <p:grpSpPr>
              <a:xfrm>
                <a:off x="7986158"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7" name="Group 266"/>
              <p:cNvGrpSpPr/>
              <p:nvPr userDrawn="1"/>
            </p:nvGrpSpPr>
            <p:grpSpPr>
              <a:xfrm>
                <a:off x="7287901"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8" name="Group 267"/>
              <p:cNvGrpSpPr/>
              <p:nvPr userDrawn="1"/>
            </p:nvGrpSpPr>
            <p:grpSpPr>
              <a:xfrm>
                <a:off x="6589644"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69" name="Group 268"/>
              <p:cNvGrpSpPr/>
              <p:nvPr userDrawn="1"/>
            </p:nvGrpSpPr>
            <p:grpSpPr>
              <a:xfrm>
                <a:off x="5891387"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0" name="Group 269"/>
              <p:cNvGrpSpPr/>
              <p:nvPr userDrawn="1"/>
            </p:nvGrpSpPr>
            <p:grpSpPr>
              <a:xfrm>
                <a:off x="5193130"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4494873"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3796616"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3098359"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2400102"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1701845" y="6582508"/>
                <a:ext cx="152400" cy="486507"/>
                <a:chOff x="7983415" y="6582508"/>
                <a:chExt cx="152400" cy="486507"/>
              </a:xfrm>
            </p:grpSpPr>
            <p:cxnSp>
              <p:nvCxnSpPr>
                <p:cNvPr id="279" name="Straight Connector 2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1003588" y="6582508"/>
                <a:ext cx="152400" cy="486507"/>
                <a:chOff x="7983415" y="6582508"/>
                <a:chExt cx="152400" cy="486507"/>
              </a:xfrm>
            </p:grpSpPr>
            <p:cxnSp>
              <p:nvCxnSpPr>
                <p:cNvPr id="277" name="Straight Connector 2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6" name="Group 155"/>
            <p:cNvGrpSpPr/>
            <p:nvPr userDrawn="1"/>
          </p:nvGrpSpPr>
          <p:grpSpPr>
            <a:xfrm>
              <a:off x="-151325" y="454007"/>
              <a:ext cx="122115" cy="5945205"/>
              <a:chOff x="-238875" y="454007"/>
              <a:chExt cx="122115" cy="5945205"/>
            </a:xfrm>
          </p:grpSpPr>
          <p:cxnSp>
            <p:nvCxnSpPr>
              <p:cNvPr id="229" name="Straight Connector 22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0" name="Group 229"/>
              <p:cNvGrpSpPr/>
              <p:nvPr userDrawn="1"/>
            </p:nvGrpSpPr>
            <p:grpSpPr>
              <a:xfrm rot="5400000">
                <a:off x="-254017" y="5940709"/>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1" name="Group 230"/>
              <p:cNvGrpSpPr/>
              <p:nvPr userDrawn="1"/>
            </p:nvGrpSpPr>
            <p:grpSpPr>
              <a:xfrm rot="5400000">
                <a:off x="-254017" y="5467067"/>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2" name="Group 231"/>
              <p:cNvGrpSpPr/>
              <p:nvPr userDrawn="1"/>
            </p:nvGrpSpPr>
            <p:grpSpPr>
              <a:xfrm rot="5400000">
                <a:off x="-254017" y="4993425"/>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3" name="Group 232"/>
              <p:cNvGrpSpPr/>
              <p:nvPr userDrawn="1"/>
            </p:nvGrpSpPr>
            <p:grpSpPr>
              <a:xfrm rot="5400000">
                <a:off x="-254017" y="4519783"/>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4" name="Group 233"/>
              <p:cNvGrpSpPr/>
              <p:nvPr userDrawn="1"/>
            </p:nvGrpSpPr>
            <p:grpSpPr>
              <a:xfrm rot="5400000">
                <a:off x="-254017" y="4046141"/>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3572499"/>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3098857"/>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2625215"/>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2151573"/>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1677931"/>
                <a:ext cx="152400" cy="122115"/>
                <a:chOff x="7983415" y="6582508"/>
                <a:chExt cx="152400" cy="486507"/>
              </a:xfrm>
            </p:grpSpPr>
            <p:cxnSp>
              <p:nvCxnSpPr>
                <p:cNvPr id="244" name="Straight Connector 24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997340"/>
                <a:ext cx="152400" cy="122115"/>
                <a:chOff x="7983415" y="6582508"/>
                <a:chExt cx="152400" cy="486507"/>
              </a:xfrm>
            </p:grpSpPr>
            <p:cxnSp>
              <p:nvCxnSpPr>
                <p:cNvPr id="242" name="Straight Connector 24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7" name="Group 156"/>
            <p:cNvGrpSpPr/>
            <p:nvPr userDrawn="1"/>
          </p:nvGrpSpPr>
          <p:grpSpPr>
            <a:xfrm>
              <a:off x="9166483" y="454007"/>
              <a:ext cx="122115" cy="5945205"/>
              <a:chOff x="-238875" y="454007"/>
              <a:chExt cx="122115" cy="5945205"/>
            </a:xfrm>
          </p:grpSpPr>
          <p:cxnSp>
            <p:nvCxnSpPr>
              <p:cNvPr id="194" name="Straight Connector 19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5" name="Group 194"/>
              <p:cNvGrpSpPr/>
              <p:nvPr userDrawn="1"/>
            </p:nvGrpSpPr>
            <p:grpSpPr>
              <a:xfrm rot="5400000">
                <a:off x="-254017" y="5940709"/>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6" name="Group 195"/>
              <p:cNvGrpSpPr/>
              <p:nvPr userDrawn="1"/>
            </p:nvGrpSpPr>
            <p:grpSpPr>
              <a:xfrm rot="5400000">
                <a:off x="-254017" y="5467067"/>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7" name="Group 196"/>
              <p:cNvGrpSpPr/>
              <p:nvPr userDrawn="1"/>
            </p:nvGrpSpPr>
            <p:grpSpPr>
              <a:xfrm rot="5400000">
                <a:off x="-254017" y="4993425"/>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8" name="Group 197"/>
              <p:cNvGrpSpPr/>
              <p:nvPr userDrawn="1"/>
            </p:nvGrpSpPr>
            <p:grpSpPr>
              <a:xfrm rot="5400000">
                <a:off x="-254017" y="4519783"/>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99" name="Group 198"/>
              <p:cNvGrpSpPr/>
              <p:nvPr userDrawn="1"/>
            </p:nvGrpSpPr>
            <p:grpSpPr>
              <a:xfrm rot="5400000">
                <a:off x="-254017" y="4046141"/>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3572499"/>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3098857"/>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2625215"/>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2151573"/>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1677931"/>
                <a:ext cx="152400" cy="122115"/>
                <a:chOff x="7983415" y="6582508"/>
                <a:chExt cx="152400" cy="486507"/>
              </a:xfrm>
            </p:grpSpPr>
            <p:cxnSp>
              <p:nvCxnSpPr>
                <p:cNvPr id="209" name="Straight Connector 2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997340"/>
                <a:ext cx="152400" cy="122115"/>
                <a:chOff x="7983415" y="6582508"/>
                <a:chExt cx="152400" cy="486507"/>
              </a:xfrm>
            </p:grpSpPr>
            <p:cxnSp>
              <p:nvCxnSpPr>
                <p:cNvPr id="207" name="Straight Connector 2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06" name="Straight Connector 20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457731" y="-141165"/>
              <a:ext cx="8226688" cy="122115"/>
              <a:chOff x="457731" y="6582508"/>
              <a:chExt cx="8226688" cy="486507"/>
            </a:xfrm>
          </p:grpSpPr>
          <p:cxnSp>
            <p:nvCxnSpPr>
              <p:cNvPr id="159" name="Straight Connector 15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1" name="Group 160"/>
              <p:cNvGrpSpPr/>
              <p:nvPr userDrawn="1"/>
            </p:nvGrpSpPr>
            <p:grpSpPr>
              <a:xfrm>
                <a:off x="7986158"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7287901"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6589644"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5891387"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193130"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4494873"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3796616"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098359"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2400102"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1701845" y="6582508"/>
                <a:ext cx="152400" cy="486507"/>
                <a:chOff x="7983415" y="6582508"/>
                <a:chExt cx="152400" cy="486507"/>
              </a:xfrm>
            </p:grpSpPr>
            <p:cxnSp>
              <p:nvCxnSpPr>
                <p:cNvPr id="174" name="Straight Connector 1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1003588" y="6582508"/>
                <a:ext cx="152400" cy="486507"/>
                <a:chOff x="7983415" y="6582508"/>
                <a:chExt cx="152400" cy="486507"/>
              </a:xfrm>
            </p:grpSpPr>
            <p:cxnSp>
              <p:nvCxnSpPr>
                <p:cNvPr id="172" name="Straight Connector 1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2" name="Text Placeholder 6"/>
          <p:cNvSpPr>
            <a:spLocks noGrp="1"/>
          </p:cNvSpPr>
          <p:nvPr>
            <p:ph type="body" sz="quarter" idx="14"/>
          </p:nvPr>
        </p:nvSpPr>
        <p:spPr>
          <a:xfrm>
            <a:off x="458788" y="6399212"/>
            <a:ext cx="5438508" cy="458788"/>
          </a:xfrm>
        </p:spPr>
        <p:txBody>
          <a:bodyPr vert="horz" lIns="0" tIns="0" rIns="0" bIns="0" rtlCol="0" anchor="ctr">
            <a:noAutofit/>
          </a:bodyPr>
          <a:lstStyle>
            <a:lvl1pPr>
              <a:defRPr lang="en-US" sz="800" i="0" dirty="0" smtClean="0">
                <a:solidFill>
                  <a:schemeClr val="bg2"/>
                </a:solidFill>
                <a:latin typeface="+mj-lt"/>
              </a:defRPr>
            </a:lvl1pPr>
          </a:lstStyle>
          <a:p>
            <a:pPr lvl="0">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732" y="3714750"/>
            <a:ext cx="1523417" cy="2684461"/>
          </a:xfrm>
          <a:solidFill>
            <a:schemeClr val="tx2"/>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9" name="Content Placeholder 2"/>
          <p:cNvSpPr>
            <a:spLocks noGrp="1"/>
          </p:cNvSpPr>
          <p:nvPr>
            <p:ph idx="11"/>
          </p:nvPr>
        </p:nvSpPr>
        <p:spPr>
          <a:xfrm>
            <a:off x="2133550" y="3714750"/>
            <a:ext cx="1523417" cy="2684461"/>
          </a:xfrm>
          <a:solidFill>
            <a:schemeClr val="accent4"/>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1" name="Content Placeholder 2"/>
          <p:cNvSpPr>
            <a:spLocks noGrp="1"/>
          </p:cNvSpPr>
          <p:nvPr>
            <p:ph idx="12"/>
          </p:nvPr>
        </p:nvSpPr>
        <p:spPr>
          <a:xfrm>
            <a:off x="3822113" y="3714750"/>
            <a:ext cx="1523417" cy="2684461"/>
          </a:xfrm>
          <a:solidFill>
            <a:schemeClr val="accent2"/>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2" name="Content Placeholder 2"/>
          <p:cNvSpPr>
            <a:spLocks noGrp="1"/>
          </p:cNvSpPr>
          <p:nvPr>
            <p:ph idx="13"/>
          </p:nvPr>
        </p:nvSpPr>
        <p:spPr>
          <a:xfrm>
            <a:off x="5485185" y="3714750"/>
            <a:ext cx="1523417" cy="2684461"/>
          </a:xfrm>
          <a:solidFill>
            <a:schemeClr val="accent3"/>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3" name="Content Placeholder 2"/>
          <p:cNvSpPr>
            <a:spLocks noGrp="1"/>
          </p:cNvSpPr>
          <p:nvPr>
            <p:ph idx="14"/>
          </p:nvPr>
        </p:nvSpPr>
        <p:spPr>
          <a:xfrm>
            <a:off x="7161002" y="3714750"/>
            <a:ext cx="1523417" cy="2684461"/>
          </a:xfrm>
          <a:solidFill>
            <a:schemeClr val="accent1"/>
          </a:solidFill>
        </p:spPr>
        <p:txBody>
          <a:bodyPr lIns="91440" tIns="91440" rIns="91440" bIns="91440">
            <a:noAutofit/>
          </a:bodyPr>
          <a:lstStyle>
            <a:lvl1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1pPr>
            <a:lvl2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2pPr>
            <a:lvl3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3pPr>
            <a:lvl4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4pPr>
            <a:lvl5pPr marL="171450" indent="-171450">
              <a:lnSpc>
                <a:spcPct val="95000"/>
              </a:lnSpc>
              <a:spcBef>
                <a:spcPts val="600"/>
              </a:spcBef>
              <a:spcAft>
                <a:spcPts val="600"/>
              </a:spcAft>
              <a:buFont typeface="Arial" panose="020B0604020202020204" pitchFamily="34" charset="0"/>
              <a:buChar char="+"/>
              <a:defRPr sz="11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55" name="Group 154"/>
          <p:cNvGrpSpPr/>
          <p:nvPr userDrawn="1"/>
        </p:nvGrpSpPr>
        <p:grpSpPr>
          <a:xfrm>
            <a:off x="-151325" y="-141165"/>
            <a:ext cx="9439923" cy="7136527"/>
            <a:chOff x="-151325" y="-141165"/>
            <a:chExt cx="9439923" cy="7136527"/>
          </a:xfrm>
        </p:grpSpPr>
        <p:grpSp>
          <p:nvGrpSpPr>
            <p:cNvPr id="156" name="Group 155"/>
            <p:cNvGrpSpPr/>
            <p:nvPr userDrawn="1"/>
          </p:nvGrpSpPr>
          <p:grpSpPr>
            <a:xfrm>
              <a:off x="457731" y="6873247"/>
              <a:ext cx="8226688" cy="122115"/>
              <a:chOff x="457731" y="6582508"/>
              <a:chExt cx="8226688" cy="486507"/>
            </a:xfrm>
          </p:grpSpPr>
          <p:cxnSp>
            <p:nvCxnSpPr>
              <p:cNvPr id="269" name="Straight Connector 268"/>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1" name="Group 270"/>
              <p:cNvGrpSpPr/>
              <p:nvPr userDrawn="1"/>
            </p:nvGrpSpPr>
            <p:grpSpPr>
              <a:xfrm>
                <a:off x="7986158" y="6582508"/>
                <a:ext cx="152400" cy="486507"/>
                <a:chOff x="7983415" y="6582508"/>
                <a:chExt cx="152400" cy="486507"/>
              </a:xfrm>
            </p:grpSpPr>
            <p:cxnSp>
              <p:nvCxnSpPr>
                <p:cNvPr id="302" name="Straight Connector 3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7287901" y="6582508"/>
                <a:ext cx="152400" cy="486507"/>
                <a:chOff x="7983415" y="6582508"/>
                <a:chExt cx="152400" cy="486507"/>
              </a:xfrm>
            </p:grpSpPr>
            <p:cxnSp>
              <p:nvCxnSpPr>
                <p:cNvPr id="300" name="Straight Connector 2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6589644" y="6582508"/>
                <a:ext cx="152400" cy="486507"/>
                <a:chOff x="7983415" y="6582508"/>
                <a:chExt cx="152400" cy="486507"/>
              </a:xfrm>
            </p:grpSpPr>
            <p:cxnSp>
              <p:nvCxnSpPr>
                <p:cNvPr id="298" name="Straight Connector 2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891387" y="6582508"/>
                <a:ext cx="152400" cy="486507"/>
                <a:chOff x="7983415" y="6582508"/>
                <a:chExt cx="152400" cy="486507"/>
              </a:xfrm>
            </p:grpSpPr>
            <p:cxnSp>
              <p:nvCxnSpPr>
                <p:cNvPr id="296" name="Straight Connector 2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5193130" y="6582508"/>
                <a:ext cx="152400" cy="486507"/>
                <a:chOff x="7983415" y="6582508"/>
                <a:chExt cx="152400" cy="486507"/>
              </a:xfrm>
            </p:grpSpPr>
            <p:cxnSp>
              <p:nvCxnSpPr>
                <p:cNvPr id="294" name="Straight Connector 2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4494873" y="6582508"/>
                <a:ext cx="152400" cy="486507"/>
                <a:chOff x="7983415" y="6582508"/>
                <a:chExt cx="152400" cy="486507"/>
              </a:xfrm>
            </p:grpSpPr>
            <p:cxnSp>
              <p:nvCxnSpPr>
                <p:cNvPr id="292" name="Straight Connector 2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796616" y="6582508"/>
                <a:ext cx="152400" cy="486507"/>
                <a:chOff x="7983415" y="6582508"/>
                <a:chExt cx="152400" cy="486507"/>
              </a:xfrm>
            </p:grpSpPr>
            <p:cxnSp>
              <p:nvCxnSpPr>
                <p:cNvPr id="290" name="Straight Connector 2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3098359" y="6582508"/>
                <a:ext cx="152400" cy="486507"/>
                <a:chOff x="7983415" y="6582508"/>
                <a:chExt cx="152400" cy="486507"/>
              </a:xfrm>
            </p:grpSpPr>
            <p:cxnSp>
              <p:nvCxnSpPr>
                <p:cNvPr id="288" name="Straight Connector 2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2400102" y="6582508"/>
                <a:ext cx="152400" cy="486507"/>
                <a:chOff x="7983415" y="6582508"/>
                <a:chExt cx="152400" cy="486507"/>
              </a:xfrm>
            </p:grpSpPr>
            <p:cxnSp>
              <p:nvCxnSpPr>
                <p:cNvPr id="286" name="Straight Connector 2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701845" y="6582508"/>
                <a:ext cx="152400" cy="486507"/>
                <a:chOff x="7983415" y="6582508"/>
                <a:chExt cx="152400" cy="486507"/>
              </a:xfrm>
            </p:grpSpPr>
            <p:cxnSp>
              <p:nvCxnSpPr>
                <p:cNvPr id="284" name="Straight Connector 2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1003588" y="6582508"/>
                <a:ext cx="152400" cy="486507"/>
                <a:chOff x="7983415" y="6582508"/>
                <a:chExt cx="152400" cy="486507"/>
              </a:xfrm>
            </p:grpSpPr>
            <p:cxnSp>
              <p:nvCxnSpPr>
                <p:cNvPr id="282" name="Straight Connector 2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57" name="Group 156"/>
            <p:cNvGrpSpPr/>
            <p:nvPr userDrawn="1"/>
          </p:nvGrpSpPr>
          <p:grpSpPr>
            <a:xfrm>
              <a:off x="-151325" y="454007"/>
              <a:ext cx="122115" cy="5945205"/>
              <a:chOff x="-238875" y="454007"/>
              <a:chExt cx="122115" cy="5945205"/>
            </a:xfrm>
          </p:grpSpPr>
          <p:cxnSp>
            <p:nvCxnSpPr>
              <p:cNvPr id="234" name="Straight Connector 233"/>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5" name="Group 234"/>
              <p:cNvGrpSpPr/>
              <p:nvPr userDrawn="1"/>
            </p:nvGrpSpPr>
            <p:grpSpPr>
              <a:xfrm rot="5400000">
                <a:off x="-254017" y="5940709"/>
                <a:ext cx="152400" cy="122115"/>
                <a:chOff x="7983415" y="6582508"/>
                <a:chExt cx="152400" cy="486507"/>
              </a:xfrm>
            </p:grpSpPr>
            <p:cxnSp>
              <p:nvCxnSpPr>
                <p:cNvPr id="267" name="Straight Connector 26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5467067"/>
                <a:ext cx="152400" cy="122115"/>
                <a:chOff x="7983415" y="6582508"/>
                <a:chExt cx="152400" cy="486507"/>
              </a:xfrm>
            </p:grpSpPr>
            <p:cxnSp>
              <p:nvCxnSpPr>
                <p:cNvPr id="265" name="Straight Connector 26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993425"/>
                <a:ext cx="152400" cy="122115"/>
                <a:chOff x="7983415" y="6582508"/>
                <a:chExt cx="152400" cy="486507"/>
              </a:xfrm>
            </p:grpSpPr>
            <p:cxnSp>
              <p:nvCxnSpPr>
                <p:cNvPr id="263" name="Straight Connector 26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519783"/>
                <a:ext cx="152400" cy="122115"/>
                <a:chOff x="7983415" y="6582508"/>
                <a:chExt cx="152400" cy="486507"/>
              </a:xfrm>
            </p:grpSpPr>
            <p:cxnSp>
              <p:nvCxnSpPr>
                <p:cNvPr id="261" name="Straight Connector 26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4046141"/>
                <a:ext cx="152400" cy="122115"/>
                <a:chOff x="7983415" y="6582508"/>
                <a:chExt cx="152400" cy="486507"/>
              </a:xfrm>
            </p:grpSpPr>
            <p:cxnSp>
              <p:nvCxnSpPr>
                <p:cNvPr id="259" name="Straight Connector 25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572499"/>
                <a:ext cx="152400" cy="122115"/>
                <a:chOff x="7983415" y="6582508"/>
                <a:chExt cx="152400" cy="486507"/>
              </a:xfrm>
            </p:grpSpPr>
            <p:cxnSp>
              <p:nvCxnSpPr>
                <p:cNvPr id="257" name="Straight Connector 25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3098857"/>
                <a:ext cx="152400" cy="122115"/>
                <a:chOff x="7983415" y="6582508"/>
                <a:chExt cx="152400" cy="486507"/>
              </a:xfrm>
            </p:grpSpPr>
            <p:cxnSp>
              <p:nvCxnSpPr>
                <p:cNvPr id="255" name="Straight Connector 25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625215"/>
                <a:ext cx="152400" cy="122115"/>
                <a:chOff x="7983415" y="6582508"/>
                <a:chExt cx="152400" cy="486507"/>
              </a:xfrm>
            </p:grpSpPr>
            <p:cxnSp>
              <p:nvCxnSpPr>
                <p:cNvPr id="253" name="Straight Connector 25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2151573"/>
                <a:ext cx="152400" cy="122115"/>
                <a:chOff x="7983415" y="6582508"/>
                <a:chExt cx="152400" cy="486507"/>
              </a:xfrm>
            </p:grpSpPr>
            <p:cxnSp>
              <p:nvCxnSpPr>
                <p:cNvPr id="251" name="Straight Connector 25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1677931"/>
                <a:ext cx="152400" cy="122115"/>
                <a:chOff x="7983415" y="6582508"/>
                <a:chExt cx="152400" cy="486507"/>
              </a:xfrm>
            </p:grpSpPr>
            <p:cxnSp>
              <p:nvCxnSpPr>
                <p:cNvPr id="249" name="Straight Connector 24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254017" y="997340"/>
                <a:ext cx="152400" cy="122115"/>
                <a:chOff x="7983415" y="6582508"/>
                <a:chExt cx="152400" cy="486507"/>
              </a:xfrm>
            </p:grpSpPr>
            <p:cxnSp>
              <p:nvCxnSpPr>
                <p:cNvPr id="247" name="Straight Connector 24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6" name="Straight Connector 245"/>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8" name="Group 157"/>
            <p:cNvGrpSpPr/>
            <p:nvPr userDrawn="1"/>
          </p:nvGrpSpPr>
          <p:grpSpPr>
            <a:xfrm>
              <a:off x="9166483" y="454007"/>
              <a:ext cx="122115" cy="5945205"/>
              <a:chOff x="-238875" y="454007"/>
              <a:chExt cx="122115" cy="5945205"/>
            </a:xfrm>
          </p:grpSpPr>
          <p:cxnSp>
            <p:nvCxnSpPr>
              <p:cNvPr id="199" name="Straight Connector 198"/>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0" name="Group 199"/>
              <p:cNvGrpSpPr/>
              <p:nvPr userDrawn="1"/>
            </p:nvGrpSpPr>
            <p:grpSpPr>
              <a:xfrm rot="5400000">
                <a:off x="-254017" y="5940709"/>
                <a:ext cx="152400" cy="122115"/>
                <a:chOff x="7983415" y="6582508"/>
                <a:chExt cx="152400" cy="486507"/>
              </a:xfrm>
            </p:grpSpPr>
            <p:cxnSp>
              <p:nvCxnSpPr>
                <p:cNvPr id="232" name="Straight Connector 23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5467067"/>
                <a:ext cx="152400" cy="122115"/>
                <a:chOff x="7983415" y="6582508"/>
                <a:chExt cx="152400" cy="486507"/>
              </a:xfrm>
            </p:grpSpPr>
            <p:cxnSp>
              <p:nvCxnSpPr>
                <p:cNvPr id="230" name="Straight Connector 22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993425"/>
                <a:ext cx="152400" cy="122115"/>
                <a:chOff x="7983415" y="6582508"/>
                <a:chExt cx="152400" cy="486507"/>
              </a:xfrm>
            </p:grpSpPr>
            <p:cxnSp>
              <p:nvCxnSpPr>
                <p:cNvPr id="228" name="Straight Connector 22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519783"/>
                <a:ext cx="152400" cy="122115"/>
                <a:chOff x="7983415" y="6582508"/>
                <a:chExt cx="152400" cy="486507"/>
              </a:xfrm>
            </p:grpSpPr>
            <p:cxnSp>
              <p:nvCxnSpPr>
                <p:cNvPr id="226" name="Straight Connector 22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4046141"/>
                <a:ext cx="152400" cy="122115"/>
                <a:chOff x="7983415" y="6582508"/>
                <a:chExt cx="152400" cy="486507"/>
              </a:xfrm>
            </p:grpSpPr>
            <p:cxnSp>
              <p:nvCxnSpPr>
                <p:cNvPr id="224" name="Straight Connector 22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572499"/>
                <a:ext cx="152400" cy="122115"/>
                <a:chOff x="7983415" y="6582508"/>
                <a:chExt cx="152400" cy="486507"/>
              </a:xfrm>
            </p:grpSpPr>
            <p:cxnSp>
              <p:nvCxnSpPr>
                <p:cNvPr id="222" name="Straight Connector 22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3098857"/>
                <a:ext cx="152400" cy="122115"/>
                <a:chOff x="7983415" y="6582508"/>
                <a:chExt cx="152400" cy="486507"/>
              </a:xfrm>
            </p:grpSpPr>
            <p:cxnSp>
              <p:nvCxnSpPr>
                <p:cNvPr id="220" name="Straight Connector 21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625215"/>
                <a:ext cx="152400" cy="122115"/>
                <a:chOff x="7983415" y="6582508"/>
                <a:chExt cx="152400" cy="486507"/>
              </a:xfrm>
            </p:grpSpPr>
            <p:cxnSp>
              <p:nvCxnSpPr>
                <p:cNvPr id="218" name="Straight Connector 21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2151573"/>
                <a:ext cx="152400" cy="122115"/>
                <a:chOff x="7983415" y="6582508"/>
                <a:chExt cx="152400" cy="486507"/>
              </a:xfrm>
            </p:grpSpPr>
            <p:cxnSp>
              <p:nvCxnSpPr>
                <p:cNvPr id="216" name="Straight Connector 21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1677931"/>
                <a:ext cx="152400" cy="122115"/>
                <a:chOff x="7983415" y="6582508"/>
                <a:chExt cx="152400" cy="486507"/>
              </a:xfrm>
            </p:grpSpPr>
            <p:cxnSp>
              <p:nvCxnSpPr>
                <p:cNvPr id="214" name="Straight Connector 21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254017" y="997340"/>
                <a:ext cx="152400" cy="122115"/>
                <a:chOff x="7983415" y="6582508"/>
                <a:chExt cx="152400" cy="486507"/>
              </a:xfrm>
            </p:grpSpPr>
            <p:cxnSp>
              <p:nvCxnSpPr>
                <p:cNvPr id="212" name="Straight Connector 21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1" name="Straight Connector 210"/>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9" name="Group 158"/>
            <p:cNvGrpSpPr/>
            <p:nvPr userDrawn="1"/>
          </p:nvGrpSpPr>
          <p:grpSpPr>
            <a:xfrm>
              <a:off x="457731" y="-141165"/>
              <a:ext cx="8226688" cy="122115"/>
              <a:chOff x="457731" y="6582508"/>
              <a:chExt cx="8226688" cy="486507"/>
            </a:xfrm>
          </p:grpSpPr>
          <p:cxnSp>
            <p:nvCxnSpPr>
              <p:cNvPr id="160" name="Straight Connector 159"/>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2" name="Group 161"/>
              <p:cNvGrpSpPr/>
              <p:nvPr userDrawn="1"/>
            </p:nvGrpSpPr>
            <p:grpSpPr>
              <a:xfrm>
                <a:off x="7986158" y="6582508"/>
                <a:ext cx="152400" cy="486507"/>
                <a:chOff x="7983415" y="6582508"/>
                <a:chExt cx="152400" cy="486507"/>
              </a:xfrm>
            </p:grpSpPr>
            <p:cxnSp>
              <p:nvCxnSpPr>
                <p:cNvPr id="197" name="Straight Connector 1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userDrawn="1"/>
            </p:nvGrpSpPr>
            <p:grpSpPr>
              <a:xfrm>
                <a:off x="7287901" y="6582508"/>
                <a:ext cx="152400" cy="486507"/>
                <a:chOff x="7983415" y="6582508"/>
                <a:chExt cx="152400" cy="486507"/>
              </a:xfrm>
            </p:grpSpPr>
            <p:cxnSp>
              <p:nvCxnSpPr>
                <p:cNvPr id="195" name="Straight Connector 1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4" name="Group 163"/>
              <p:cNvGrpSpPr/>
              <p:nvPr userDrawn="1"/>
            </p:nvGrpSpPr>
            <p:grpSpPr>
              <a:xfrm>
                <a:off x="6589644" y="6582508"/>
                <a:ext cx="152400" cy="486507"/>
                <a:chOff x="7983415" y="6582508"/>
                <a:chExt cx="152400" cy="486507"/>
              </a:xfrm>
            </p:grpSpPr>
            <p:cxnSp>
              <p:nvCxnSpPr>
                <p:cNvPr id="193" name="Straight Connector 1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5" name="Group 164"/>
              <p:cNvGrpSpPr/>
              <p:nvPr userDrawn="1"/>
            </p:nvGrpSpPr>
            <p:grpSpPr>
              <a:xfrm>
                <a:off x="5891387" y="6582508"/>
                <a:ext cx="152400" cy="486507"/>
                <a:chOff x="7983415" y="6582508"/>
                <a:chExt cx="152400" cy="486507"/>
              </a:xfrm>
            </p:grpSpPr>
            <p:cxnSp>
              <p:nvCxnSpPr>
                <p:cNvPr id="191" name="Straight Connector 1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5193130" y="6582508"/>
                <a:ext cx="152400" cy="486507"/>
                <a:chOff x="7983415" y="6582508"/>
                <a:chExt cx="152400" cy="486507"/>
              </a:xfrm>
            </p:grpSpPr>
            <p:cxnSp>
              <p:nvCxnSpPr>
                <p:cNvPr id="189" name="Straight Connector 1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4494873" y="6582508"/>
                <a:ext cx="152400" cy="486507"/>
                <a:chOff x="7983415" y="6582508"/>
                <a:chExt cx="152400" cy="486507"/>
              </a:xfrm>
            </p:grpSpPr>
            <p:cxnSp>
              <p:nvCxnSpPr>
                <p:cNvPr id="187" name="Straight Connector 1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3796616" y="6582508"/>
                <a:ext cx="152400" cy="486507"/>
                <a:chOff x="7983415" y="6582508"/>
                <a:chExt cx="152400" cy="486507"/>
              </a:xfrm>
            </p:grpSpPr>
            <p:cxnSp>
              <p:nvCxnSpPr>
                <p:cNvPr id="185" name="Straight Connector 1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3098359" y="6582508"/>
                <a:ext cx="152400" cy="486507"/>
                <a:chOff x="7983415" y="6582508"/>
                <a:chExt cx="152400" cy="486507"/>
              </a:xfrm>
            </p:grpSpPr>
            <p:cxnSp>
              <p:nvCxnSpPr>
                <p:cNvPr id="183" name="Straight Connector 1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2400102" y="6582508"/>
                <a:ext cx="152400" cy="486507"/>
                <a:chOff x="7983415" y="6582508"/>
                <a:chExt cx="152400" cy="486507"/>
              </a:xfrm>
            </p:grpSpPr>
            <p:cxnSp>
              <p:nvCxnSpPr>
                <p:cNvPr id="181" name="Straight Connector 1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701845" y="6582508"/>
                <a:ext cx="152400" cy="486507"/>
                <a:chOff x="7983415" y="6582508"/>
                <a:chExt cx="152400" cy="486507"/>
              </a:xfrm>
            </p:grpSpPr>
            <p:cxnSp>
              <p:nvCxnSpPr>
                <p:cNvPr id="179" name="Straight Connector 17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1003588" y="6582508"/>
                <a:ext cx="152400" cy="486507"/>
                <a:chOff x="7983415" y="6582508"/>
                <a:chExt cx="152400" cy="486507"/>
              </a:xfrm>
            </p:grpSpPr>
            <p:cxnSp>
              <p:nvCxnSpPr>
                <p:cNvPr id="177" name="Straight Connector 17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cxnSp>
        <p:nvCxnSpPr>
          <p:cNvPr id="305" name="Straight Connector 304"/>
          <p:cNvCxnSpPr/>
          <p:nvPr userDrawn="1"/>
        </p:nvCxnSpPr>
        <p:spPr>
          <a:xfrm>
            <a:off x="459580" y="2609850"/>
            <a:ext cx="152156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2135398" y="2609850"/>
            <a:ext cx="1521569"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userDrawn="1"/>
        </p:nvCxnSpPr>
        <p:spPr>
          <a:xfrm>
            <a:off x="3823961" y="2609850"/>
            <a:ext cx="1521569"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5487033" y="2609850"/>
            <a:ext cx="152156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userDrawn="1"/>
        </p:nvCxnSpPr>
        <p:spPr>
          <a:xfrm>
            <a:off x="7162850" y="2609850"/>
            <a:ext cx="1521569"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7"/>
          </p:nvPr>
        </p:nvSpPr>
        <p:spPr>
          <a:xfrm>
            <a:off x="2133600" y="2762473"/>
            <a:ext cx="1524000" cy="952277"/>
          </a:xfrm>
        </p:spPr>
        <p:txBody>
          <a:bodyPr>
            <a:noAutofit/>
          </a:bodyPr>
          <a:lstStyle>
            <a:lvl1pPr>
              <a:lnSpc>
                <a:spcPct val="95000"/>
              </a:lnSpc>
              <a:spcBef>
                <a:spcPts val="600"/>
              </a:spcBef>
              <a:spcAft>
                <a:spcPts val="0"/>
              </a:spcAft>
              <a:defRPr sz="1800" i="0">
                <a:solidFill>
                  <a:schemeClr val="accent4"/>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a:t>Click to edit Master text styles</a:t>
            </a:r>
          </a:p>
          <a:p>
            <a:pPr lvl="1"/>
            <a:r>
              <a:rPr lang="en-US" dirty="0"/>
              <a:t>Second level</a:t>
            </a:r>
          </a:p>
        </p:txBody>
      </p:sp>
      <p:sp>
        <p:nvSpPr>
          <p:cNvPr id="312" name="Text Placeholder 8"/>
          <p:cNvSpPr>
            <a:spLocks noGrp="1"/>
          </p:cNvSpPr>
          <p:nvPr>
            <p:ph type="body" sz="quarter" idx="18"/>
          </p:nvPr>
        </p:nvSpPr>
        <p:spPr>
          <a:xfrm>
            <a:off x="459580" y="2762473"/>
            <a:ext cx="1524000" cy="952277"/>
          </a:xfrm>
        </p:spPr>
        <p:txBody>
          <a:bodyPr>
            <a:noAutofit/>
          </a:bodyPr>
          <a:lstStyle>
            <a:lvl1pPr>
              <a:lnSpc>
                <a:spcPct val="95000"/>
              </a:lnSpc>
              <a:spcBef>
                <a:spcPts val="600"/>
              </a:spcBef>
              <a:spcAft>
                <a:spcPts val="0"/>
              </a:spcAft>
              <a:defRPr sz="1800" i="0">
                <a:solidFill>
                  <a:schemeClr val="tx2"/>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a:t>Click to edit Master text styles</a:t>
            </a:r>
          </a:p>
          <a:p>
            <a:pPr lvl="1"/>
            <a:r>
              <a:rPr lang="en-US" dirty="0"/>
              <a:t>Second level</a:t>
            </a:r>
          </a:p>
        </p:txBody>
      </p:sp>
      <p:sp>
        <p:nvSpPr>
          <p:cNvPr id="313" name="Text Placeholder 8"/>
          <p:cNvSpPr>
            <a:spLocks noGrp="1"/>
          </p:cNvSpPr>
          <p:nvPr>
            <p:ph type="body" sz="quarter" idx="19"/>
          </p:nvPr>
        </p:nvSpPr>
        <p:spPr>
          <a:xfrm>
            <a:off x="3821530" y="2762473"/>
            <a:ext cx="1524000" cy="952277"/>
          </a:xfrm>
        </p:spPr>
        <p:txBody>
          <a:bodyPr>
            <a:noAutofit/>
          </a:bodyPr>
          <a:lstStyle>
            <a:lvl1pPr>
              <a:lnSpc>
                <a:spcPct val="95000"/>
              </a:lnSpc>
              <a:spcBef>
                <a:spcPts val="600"/>
              </a:spcBef>
              <a:spcAft>
                <a:spcPts val="0"/>
              </a:spcAft>
              <a:defRPr sz="1800" i="0">
                <a:solidFill>
                  <a:schemeClr val="accent2"/>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a:t>Click to edit Master text styles</a:t>
            </a:r>
          </a:p>
          <a:p>
            <a:pPr lvl="1"/>
            <a:r>
              <a:rPr lang="en-US" dirty="0"/>
              <a:t>Second level</a:t>
            </a:r>
          </a:p>
        </p:txBody>
      </p:sp>
      <p:sp>
        <p:nvSpPr>
          <p:cNvPr id="314" name="Text Placeholder 8"/>
          <p:cNvSpPr>
            <a:spLocks noGrp="1"/>
          </p:cNvSpPr>
          <p:nvPr>
            <p:ph type="body" sz="quarter" idx="20"/>
          </p:nvPr>
        </p:nvSpPr>
        <p:spPr>
          <a:xfrm>
            <a:off x="5484602" y="2762473"/>
            <a:ext cx="1524000" cy="952277"/>
          </a:xfrm>
        </p:spPr>
        <p:txBody>
          <a:bodyPr>
            <a:noAutofit/>
          </a:bodyPr>
          <a:lstStyle>
            <a:lvl1pPr>
              <a:lnSpc>
                <a:spcPct val="95000"/>
              </a:lnSpc>
              <a:spcBef>
                <a:spcPts val="600"/>
              </a:spcBef>
              <a:spcAft>
                <a:spcPts val="0"/>
              </a:spcAft>
              <a:defRPr sz="1800" i="0">
                <a:solidFill>
                  <a:schemeClr val="accent3"/>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a:t>Click to edit Master text styles</a:t>
            </a:r>
          </a:p>
          <a:p>
            <a:pPr lvl="1"/>
            <a:r>
              <a:rPr lang="en-US" dirty="0"/>
              <a:t>Second level</a:t>
            </a:r>
          </a:p>
        </p:txBody>
      </p:sp>
      <p:sp>
        <p:nvSpPr>
          <p:cNvPr id="315" name="Text Placeholder 8"/>
          <p:cNvSpPr>
            <a:spLocks noGrp="1"/>
          </p:cNvSpPr>
          <p:nvPr>
            <p:ph type="body" sz="quarter" idx="21"/>
          </p:nvPr>
        </p:nvSpPr>
        <p:spPr>
          <a:xfrm>
            <a:off x="7160419" y="2762473"/>
            <a:ext cx="1524000" cy="952277"/>
          </a:xfrm>
        </p:spPr>
        <p:txBody>
          <a:bodyPr>
            <a:noAutofit/>
          </a:bodyPr>
          <a:lstStyle>
            <a:lvl1pPr>
              <a:lnSpc>
                <a:spcPct val="95000"/>
              </a:lnSpc>
              <a:spcBef>
                <a:spcPts val="600"/>
              </a:spcBef>
              <a:spcAft>
                <a:spcPts val="0"/>
              </a:spcAft>
              <a:defRPr sz="1800" i="0">
                <a:solidFill>
                  <a:schemeClr val="accent1"/>
                </a:solidFill>
                <a:latin typeface="+mj-lt"/>
              </a:defRPr>
            </a:lvl1pPr>
            <a:lvl2pPr>
              <a:lnSpc>
                <a:spcPct val="85000"/>
              </a:lnSpc>
              <a:spcBef>
                <a:spcPts val="600"/>
              </a:spcBef>
              <a:spcAft>
                <a:spcPts val="0"/>
              </a:spcAft>
              <a:defRPr sz="1200">
                <a:solidFill>
                  <a:schemeClr val="bg1">
                    <a:lumMod val="75000"/>
                  </a:schemeClr>
                </a:solidFill>
              </a:defRPr>
            </a:lvl2pPr>
            <a:lvl3pPr>
              <a:lnSpc>
                <a:spcPct val="100000"/>
              </a:lnSpc>
              <a:spcBef>
                <a:spcPts val="600"/>
              </a:spcBef>
              <a:spcAft>
                <a:spcPts val="0"/>
              </a:spcAft>
              <a:defRPr sz="1200">
                <a:solidFill>
                  <a:schemeClr val="bg1">
                    <a:lumMod val="75000"/>
                  </a:schemeClr>
                </a:solidFill>
              </a:defRPr>
            </a:lvl3pPr>
            <a:lvl4pPr>
              <a:lnSpc>
                <a:spcPct val="100000"/>
              </a:lnSpc>
              <a:spcBef>
                <a:spcPts val="600"/>
              </a:spcBef>
              <a:spcAft>
                <a:spcPts val="0"/>
              </a:spcAft>
              <a:defRPr sz="1200">
                <a:solidFill>
                  <a:schemeClr val="bg1">
                    <a:lumMod val="75000"/>
                  </a:schemeClr>
                </a:solidFill>
              </a:defRPr>
            </a:lvl4pPr>
            <a:lvl5pPr>
              <a:lnSpc>
                <a:spcPct val="100000"/>
              </a:lnSpc>
              <a:spcBef>
                <a:spcPts val="600"/>
              </a:spcBef>
              <a:spcAft>
                <a:spcPts val="0"/>
              </a:spcAft>
              <a:defRPr sz="1200">
                <a:solidFill>
                  <a:schemeClr val="bg1">
                    <a:lumMod val="75000"/>
                  </a:schemeClr>
                </a:solidFill>
              </a:defRPr>
            </a:lvl5pPr>
          </a:lstStyle>
          <a:p>
            <a:pPr lvl="0"/>
            <a:r>
              <a:rPr lang="en-US" dirty="0"/>
              <a:t>Click to edit Master text styles</a:t>
            </a:r>
          </a:p>
          <a:p>
            <a:pPr lvl="1"/>
            <a:r>
              <a:rPr lang="en-US" dirty="0"/>
              <a:t>Second level</a:t>
            </a:r>
          </a:p>
        </p:txBody>
      </p:sp>
      <p:sp>
        <p:nvSpPr>
          <p:cNvPr id="317" name="Text Placeholder 2"/>
          <p:cNvSpPr>
            <a:spLocks noGrp="1"/>
          </p:cNvSpPr>
          <p:nvPr>
            <p:ph type="body" idx="22" hasCustomPrompt="1"/>
          </p:nvPr>
        </p:nvSpPr>
        <p:spPr>
          <a:xfrm>
            <a:off x="2135398" y="1815189"/>
            <a:ext cx="1522202" cy="794660"/>
          </a:xfrm>
        </p:spPr>
        <p:txBody>
          <a:bodyPr anchor="b">
            <a:noAutofit/>
          </a:bodyPr>
          <a:lstStyle>
            <a:lvl1pPr marL="0" indent="0">
              <a:lnSpc>
                <a:spcPct val="95000"/>
              </a:lnSpc>
              <a:spcBef>
                <a:spcPts val="0"/>
              </a:spcBef>
              <a:spcAft>
                <a:spcPts val="0"/>
              </a:spcAft>
              <a:buNone/>
              <a:defRPr sz="5400" b="1" i="0" spc="-300">
                <a:solidFill>
                  <a:schemeClr val="accent4"/>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318" name="Text Placeholder 2"/>
          <p:cNvSpPr>
            <a:spLocks noGrp="1"/>
          </p:cNvSpPr>
          <p:nvPr>
            <p:ph type="body" idx="23" hasCustomPrompt="1"/>
          </p:nvPr>
        </p:nvSpPr>
        <p:spPr>
          <a:xfrm>
            <a:off x="3810000" y="1815189"/>
            <a:ext cx="1522202" cy="794660"/>
          </a:xfrm>
        </p:spPr>
        <p:txBody>
          <a:bodyPr anchor="b">
            <a:noAutofit/>
          </a:bodyPr>
          <a:lstStyle>
            <a:lvl1pPr marL="0" indent="0">
              <a:lnSpc>
                <a:spcPct val="95000"/>
              </a:lnSpc>
              <a:spcBef>
                <a:spcPts val="0"/>
              </a:spcBef>
              <a:spcAft>
                <a:spcPts val="0"/>
              </a:spcAft>
              <a:buNone/>
              <a:defRPr sz="5400" b="1" i="0" spc="-300">
                <a:solidFill>
                  <a:schemeClr val="accent2"/>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319" name="Text Placeholder 2"/>
          <p:cNvSpPr>
            <a:spLocks noGrp="1"/>
          </p:cNvSpPr>
          <p:nvPr>
            <p:ph type="body" idx="24" hasCustomPrompt="1"/>
          </p:nvPr>
        </p:nvSpPr>
        <p:spPr>
          <a:xfrm>
            <a:off x="5486400" y="1815189"/>
            <a:ext cx="1522202" cy="794660"/>
          </a:xfrm>
        </p:spPr>
        <p:txBody>
          <a:bodyPr anchor="b">
            <a:noAutofit/>
          </a:bodyPr>
          <a:lstStyle>
            <a:lvl1pPr marL="0" indent="0">
              <a:lnSpc>
                <a:spcPct val="95000"/>
              </a:lnSpc>
              <a:spcBef>
                <a:spcPts val="0"/>
              </a:spcBef>
              <a:spcAft>
                <a:spcPts val="0"/>
              </a:spcAft>
              <a:buNone/>
              <a:defRPr sz="5400" b="1" i="0" spc="-300">
                <a:solidFill>
                  <a:schemeClr val="accent3"/>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320" name="Text Placeholder 2"/>
          <p:cNvSpPr>
            <a:spLocks noGrp="1"/>
          </p:cNvSpPr>
          <p:nvPr>
            <p:ph type="body" idx="25" hasCustomPrompt="1"/>
          </p:nvPr>
        </p:nvSpPr>
        <p:spPr>
          <a:xfrm>
            <a:off x="7168662" y="1815189"/>
            <a:ext cx="1522202" cy="794660"/>
          </a:xfrm>
        </p:spPr>
        <p:txBody>
          <a:bodyPr anchor="b">
            <a:noAutofit/>
          </a:bodyPr>
          <a:lstStyle>
            <a:lvl1pPr marL="0" indent="0">
              <a:lnSpc>
                <a:spcPct val="95000"/>
              </a:lnSpc>
              <a:spcBef>
                <a:spcPts val="0"/>
              </a:spcBef>
              <a:spcAft>
                <a:spcPts val="0"/>
              </a:spcAft>
              <a:buNone/>
              <a:defRPr sz="5400" b="1" i="0" spc="-300">
                <a:solidFill>
                  <a:schemeClr val="accent1"/>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321" name="Text Placeholder 2"/>
          <p:cNvSpPr>
            <a:spLocks noGrp="1"/>
          </p:cNvSpPr>
          <p:nvPr>
            <p:ph type="body" idx="26"/>
          </p:nvPr>
        </p:nvSpPr>
        <p:spPr>
          <a:xfrm>
            <a:off x="457731" y="1815188"/>
            <a:ext cx="1522202" cy="708655"/>
          </a:xfrm>
        </p:spPr>
        <p:txBody>
          <a:bodyPr anchor="b">
            <a:noAutofit/>
          </a:bodyPr>
          <a:lstStyle>
            <a:lvl1pPr marL="0" indent="0">
              <a:lnSpc>
                <a:spcPct val="95000"/>
              </a:lnSpc>
              <a:spcBef>
                <a:spcPts val="0"/>
              </a:spcBef>
              <a:spcAft>
                <a:spcPts val="0"/>
              </a:spcAft>
              <a:buNone/>
              <a:defRPr sz="2400" b="1" i="0">
                <a:solidFill>
                  <a:schemeClr val="tx2"/>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Tree>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58" name="Group 157"/>
          <p:cNvGrpSpPr/>
          <p:nvPr userDrawn="1"/>
        </p:nvGrpSpPr>
        <p:grpSpPr>
          <a:xfrm>
            <a:off x="-151325" y="-141165"/>
            <a:ext cx="9439923" cy="7136527"/>
            <a:chOff x="-151325" y="-141165"/>
            <a:chExt cx="9439923" cy="7136527"/>
          </a:xfrm>
        </p:grpSpPr>
        <p:grpSp>
          <p:nvGrpSpPr>
            <p:cNvPr id="159" name="Group 158"/>
            <p:cNvGrpSpPr/>
            <p:nvPr userDrawn="1"/>
          </p:nvGrpSpPr>
          <p:grpSpPr>
            <a:xfrm>
              <a:off x="457731" y="6873247"/>
              <a:ext cx="8226688" cy="122115"/>
              <a:chOff x="457731" y="6582508"/>
              <a:chExt cx="8226688" cy="486507"/>
            </a:xfrm>
          </p:grpSpPr>
          <p:cxnSp>
            <p:nvCxnSpPr>
              <p:cNvPr id="268" name="Straight Connector 267"/>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0" name="Group 269"/>
              <p:cNvGrpSpPr/>
              <p:nvPr userDrawn="1"/>
            </p:nvGrpSpPr>
            <p:grpSpPr>
              <a:xfrm>
                <a:off x="7986158" y="6582508"/>
                <a:ext cx="152400" cy="486507"/>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1" name="Group 270"/>
              <p:cNvGrpSpPr/>
              <p:nvPr userDrawn="1"/>
            </p:nvGrpSpPr>
            <p:grpSpPr>
              <a:xfrm>
                <a:off x="7287901" y="6582508"/>
                <a:ext cx="152400" cy="486507"/>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userDrawn="1"/>
            </p:nvGrpSpPr>
            <p:grpSpPr>
              <a:xfrm>
                <a:off x="6589644" y="6582508"/>
                <a:ext cx="152400" cy="486507"/>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3" name="Group 272"/>
              <p:cNvGrpSpPr/>
              <p:nvPr userDrawn="1"/>
            </p:nvGrpSpPr>
            <p:grpSpPr>
              <a:xfrm>
                <a:off x="5891387" y="6582508"/>
                <a:ext cx="152400" cy="486507"/>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4" name="Group 273"/>
              <p:cNvGrpSpPr/>
              <p:nvPr userDrawn="1"/>
            </p:nvGrpSpPr>
            <p:grpSpPr>
              <a:xfrm>
                <a:off x="5193130" y="6582508"/>
                <a:ext cx="152400" cy="486507"/>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5" name="Group 274"/>
              <p:cNvGrpSpPr/>
              <p:nvPr userDrawn="1"/>
            </p:nvGrpSpPr>
            <p:grpSpPr>
              <a:xfrm>
                <a:off x="4494873" y="6582508"/>
                <a:ext cx="152400" cy="486507"/>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6" name="Group 275"/>
              <p:cNvGrpSpPr/>
              <p:nvPr userDrawn="1"/>
            </p:nvGrpSpPr>
            <p:grpSpPr>
              <a:xfrm>
                <a:off x="3796616" y="6582508"/>
                <a:ext cx="152400" cy="486507"/>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7" name="Group 276"/>
              <p:cNvGrpSpPr/>
              <p:nvPr userDrawn="1"/>
            </p:nvGrpSpPr>
            <p:grpSpPr>
              <a:xfrm>
                <a:off x="3098359" y="6582508"/>
                <a:ext cx="152400" cy="486507"/>
                <a:chOff x="7983415" y="6582508"/>
                <a:chExt cx="152400" cy="486507"/>
              </a:xfrm>
            </p:grpSpPr>
            <p:cxnSp>
              <p:nvCxnSpPr>
                <p:cNvPr id="287" name="Straight Connector 28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8" name="Group 277"/>
              <p:cNvGrpSpPr/>
              <p:nvPr userDrawn="1"/>
            </p:nvGrpSpPr>
            <p:grpSpPr>
              <a:xfrm>
                <a:off x="2400102" y="6582508"/>
                <a:ext cx="152400" cy="486507"/>
                <a:chOff x="7983415" y="6582508"/>
                <a:chExt cx="152400" cy="486507"/>
              </a:xfrm>
            </p:grpSpPr>
            <p:cxnSp>
              <p:nvCxnSpPr>
                <p:cNvPr id="285" name="Straight Connector 28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1701845" y="6582508"/>
                <a:ext cx="152400" cy="486507"/>
                <a:chOff x="7983415" y="6582508"/>
                <a:chExt cx="152400" cy="486507"/>
              </a:xfrm>
            </p:grpSpPr>
            <p:cxnSp>
              <p:nvCxnSpPr>
                <p:cNvPr id="283" name="Straight Connector 28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1003588" y="6582508"/>
                <a:ext cx="152400" cy="486507"/>
                <a:chOff x="7983415" y="6582508"/>
                <a:chExt cx="152400" cy="486507"/>
              </a:xfrm>
            </p:grpSpPr>
            <p:cxnSp>
              <p:nvCxnSpPr>
                <p:cNvPr id="281" name="Straight Connector 28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60" name="Group 159"/>
            <p:cNvGrpSpPr/>
            <p:nvPr userDrawn="1"/>
          </p:nvGrpSpPr>
          <p:grpSpPr>
            <a:xfrm>
              <a:off x="-151325" y="454007"/>
              <a:ext cx="122115" cy="5945205"/>
              <a:chOff x="-238875" y="454007"/>
              <a:chExt cx="122115" cy="5945205"/>
            </a:xfrm>
          </p:grpSpPr>
          <p:cxnSp>
            <p:nvCxnSpPr>
              <p:cNvPr id="233" name="Straight Connector 232"/>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34" name="Group 233"/>
              <p:cNvGrpSpPr/>
              <p:nvPr userDrawn="1"/>
            </p:nvGrpSpPr>
            <p:grpSpPr>
              <a:xfrm rot="5400000">
                <a:off x="-254017" y="5940709"/>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userDrawn="1"/>
            </p:nvGrpSpPr>
            <p:grpSpPr>
              <a:xfrm rot="5400000">
                <a:off x="-254017" y="5467067"/>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6" name="Group 235"/>
              <p:cNvGrpSpPr/>
              <p:nvPr userDrawn="1"/>
            </p:nvGrpSpPr>
            <p:grpSpPr>
              <a:xfrm rot="5400000">
                <a:off x="-254017" y="4993425"/>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7" name="Group 236"/>
              <p:cNvGrpSpPr/>
              <p:nvPr userDrawn="1"/>
            </p:nvGrpSpPr>
            <p:grpSpPr>
              <a:xfrm rot="5400000">
                <a:off x="-254017" y="4519783"/>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8" name="Group 237"/>
              <p:cNvGrpSpPr/>
              <p:nvPr userDrawn="1"/>
            </p:nvGrpSpPr>
            <p:grpSpPr>
              <a:xfrm rot="5400000">
                <a:off x="-254017" y="4046141"/>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39" name="Group 238"/>
              <p:cNvGrpSpPr/>
              <p:nvPr userDrawn="1"/>
            </p:nvGrpSpPr>
            <p:grpSpPr>
              <a:xfrm rot="5400000">
                <a:off x="-254017" y="3572499"/>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userDrawn="1"/>
            </p:nvGrpSpPr>
            <p:grpSpPr>
              <a:xfrm rot="5400000">
                <a:off x="-254017" y="3098857"/>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1" name="Group 240"/>
              <p:cNvGrpSpPr/>
              <p:nvPr userDrawn="1"/>
            </p:nvGrpSpPr>
            <p:grpSpPr>
              <a:xfrm rot="5400000">
                <a:off x="-254017" y="2625215"/>
                <a:ext cx="152400" cy="122115"/>
                <a:chOff x="7983415" y="6582508"/>
                <a:chExt cx="152400" cy="486507"/>
              </a:xfrm>
            </p:grpSpPr>
            <p:cxnSp>
              <p:nvCxnSpPr>
                <p:cNvPr id="252" name="Straight Connector 25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2" name="Group 241"/>
              <p:cNvGrpSpPr/>
              <p:nvPr userDrawn="1"/>
            </p:nvGrpSpPr>
            <p:grpSpPr>
              <a:xfrm rot="5400000">
                <a:off x="-254017" y="2151573"/>
                <a:ext cx="152400" cy="122115"/>
                <a:chOff x="7983415" y="6582508"/>
                <a:chExt cx="152400" cy="486507"/>
              </a:xfrm>
            </p:grpSpPr>
            <p:cxnSp>
              <p:nvCxnSpPr>
                <p:cNvPr id="250" name="Straight Connector 24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254017" y="1677931"/>
                <a:ext cx="152400" cy="122115"/>
                <a:chOff x="7983415" y="6582508"/>
                <a:chExt cx="152400" cy="486507"/>
              </a:xfrm>
            </p:grpSpPr>
            <p:cxnSp>
              <p:nvCxnSpPr>
                <p:cNvPr id="248" name="Straight Connector 24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254017" y="997340"/>
                <a:ext cx="152400" cy="122115"/>
                <a:chOff x="7983415" y="6582508"/>
                <a:chExt cx="152400" cy="486507"/>
              </a:xfrm>
            </p:grpSpPr>
            <p:cxnSp>
              <p:nvCxnSpPr>
                <p:cNvPr id="246" name="Straight Connector 24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5" name="Straight Connector 244"/>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userDrawn="1"/>
          </p:nvGrpSpPr>
          <p:grpSpPr>
            <a:xfrm>
              <a:off x="9166483" y="454007"/>
              <a:ext cx="122115" cy="5945205"/>
              <a:chOff x="-238875" y="454007"/>
              <a:chExt cx="122115" cy="5945205"/>
            </a:xfrm>
          </p:grpSpPr>
          <p:cxnSp>
            <p:nvCxnSpPr>
              <p:cNvPr id="198" name="Straight Connector 197"/>
              <p:cNvCxnSpPr/>
              <p:nvPr userDrawn="1"/>
            </p:nvCxnSpPr>
            <p:spPr>
              <a:xfrm rot="5400000">
                <a:off x="-17781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99" name="Group 198"/>
              <p:cNvGrpSpPr/>
              <p:nvPr userDrawn="1"/>
            </p:nvGrpSpPr>
            <p:grpSpPr>
              <a:xfrm rot="5400000">
                <a:off x="-254017" y="5940709"/>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userDrawn="1"/>
            </p:nvGrpSpPr>
            <p:grpSpPr>
              <a:xfrm rot="5400000">
                <a:off x="-254017" y="5467067"/>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1" name="Group 200"/>
              <p:cNvGrpSpPr/>
              <p:nvPr userDrawn="1"/>
            </p:nvGrpSpPr>
            <p:grpSpPr>
              <a:xfrm rot="5400000">
                <a:off x="-254017" y="4993425"/>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2" name="Group 201"/>
              <p:cNvGrpSpPr/>
              <p:nvPr userDrawn="1"/>
            </p:nvGrpSpPr>
            <p:grpSpPr>
              <a:xfrm rot="5400000">
                <a:off x="-254017" y="4519783"/>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3" name="Group 202"/>
              <p:cNvGrpSpPr/>
              <p:nvPr userDrawn="1"/>
            </p:nvGrpSpPr>
            <p:grpSpPr>
              <a:xfrm rot="5400000">
                <a:off x="-254017" y="4046141"/>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4" name="Group 203"/>
              <p:cNvGrpSpPr/>
              <p:nvPr userDrawn="1"/>
            </p:nvGrpSpPr>
            <p:grpSpPr>
              <a:xfrm rot="5400000">
                <a:off x="-254017" y="3572499"/>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userDrawn="1"/>
            </p:nvGrpSpPr>
            <p:grpSpPr>
              <a:xfrm rot="5400000">
                <a:off x="-254017" y="3098857"/>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6" name="Group 205"/>
              <p:cNvGrpSpPr/>
              <p:nvPr userDrawn="1"/>
            </p:nvGrpSpPr>
            <p:grpSpPr>
              <a:xfrm rot="5400000">
                <a:off x="-254017" y="2625215"/>
                <a:ext cx="152400" cy="122115"/>
                <a:chOff x="7983415" y="6582508"/>
                <a:chExt cx="152400" cy="486507"/>
              </a:xfrm>
            </p:grpSpPr>
            <p:cxnSp>
              <p:nvCxnSpPr>
                <p:cNvPr id="217" name="Straight Connector 21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7" name="Group 206"/>
              <p:cNvGrpSpPr/>
              <p:nvPr userDrawn="1"/>
            </p:nvGrpSpPr>
            <p:grpSpPr>
              <a:xfrm rot="5400000">
                <a:off x="-254017" y="2151573"/>
                <a:ext cx="152400" cy="122115"/>
                <a:chOff x="7983415" y="6582508"/>
                <a:chExt cx="152400" cy="486507"/>
              </a:xfrm>
            </p:grpSpPr>
            <p:cxnSp>
              <p:nvCxnSpPr>
                <p:cNvPr id="215" name="Straight Connector 21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254017" y="1677931"/>
                <a:ext cx="152400" cy="122115"/>
                <a:chOff x="7983415" y="6582508"/>
                <a:chExt cx="152400" cy="486507"/>
              </a:xfrm>
            </p:grpSpPr>
            <p:cxnSp>
              <p:nvCxnSpPr>
                <p:cNvPr id="213" name="Straight Connector 21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254017" y="997340"/>
                <a:ext cx="152400" cy="122115"/>
                <a:chOff x="7983415" y="6582508"/>
                <a:chExt cx="152400" cy="486507"/>
              </a:xfrm>
            </p:grpSpPr>
            <p:cxnSp>
              <p:nvCxnSpPr>
                <p:cNvPr id="211" name="Straight Connector 21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0" name="Straight Connector 209"/>
              <p:cNvCxnSpPr/>
              <p:nvPr userDrawn="1"/>
            </p:nvCxnSpPr>
            <p:spPr>
              <a:xfrm rot="5400000">
                <a:off x="-17781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2" name="Group 161"/>
            <p:cNvGrpSpPr/>
            <p:nvPr userDrawn="1"/>
          </p:nvGrpSpPr>
          <p:grpSpPr>
            <a:xfrm>
              <a:off x="457731" y="-141165"/>
              <a:ext cx="8226688" cy="122115"/>
              <a:chOff x="457731" y="6582508"/>
              <a:chExt cx="8226688" cy="486507"/>
            </a:xfrm>
          </p:grpSpPr>
          <p:cxnSp>
            <p:nvCxnSpPr>
              <p:cNvPr id="163" name="Straight Connector 162"/>
              <p:cNvCxnSpPr/>
              <p:nvPr userDrawn="1"/>
            </p:nvCxnSpPr>
            <p:spPr>
              <a:xfrm>
                <a:off x="457731"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userDrawn="1"/>
            </p:nvCxnSpPr>
            <p:spPr>
              <a:xfrm>
                <a:off x="8684419"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65" name="Group 164"/>
              <p:cNvGrpSpPr/>
              <p:nvPr userDrawn="1"/>
            </p:nvGrpSpPr>
            <p:grpSpPr>
              <a:xfrm>
                <a:off x="7986158" y="6582508"/>
                <a:ext cx="152400" cy="486507"/>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userDrawn="1"/>
            </p:nvGrpSpPr>
            <p:grpSpPr>
              <a:xfrm>
                <a:off x="7287901" y="6582508"/>
                <a:ext cx="152400" cy="486507"/>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7" name="Group 166"/>
              <p:cNvGrpSpPr/>
              <p:nvPr userDrawn="1"/>
            </p:nvGrpSpPr>
            <p:grpSpPr>
              <a:xfrm>
                <a:off x="6589644" y="6582508"/>
                <a:ext cx="152400" cy="486507"/>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8" name="Group 167"/>
              <p:cNvGrpSpPr/>
              <p:nvPr userDrawn="1"/>
            </p:nvGrpSpPr>
            <p:grpSpPr>
              <a:xfrm>
                <a:off x="5891387" y="6582508"/>
                <a:ext cx="152400" cy="486507"/>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userDrawn="1"/>
            </p:nvGrpSpPr>
            <p:grpSpPr>
              <a:xfrm>
                <a:off x="5193130" y="6582508"/>
                <a:ext cx="152400" cy="486507"/>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userDrawn="1"/>
            </p:nvGrpSpPr>
            <p:grpSpPr>
              <a:xfrm>
                <a:off x="4494873" y="6582508"/>
                <a:ext cx="152400" cy="486507"/>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p:cNvGrpSpPr/>
              <p:nvPr userDrawn="1"/>
            </p:nvGrpSpPr>
            <p:grpSpPr>
              <a:xfrm>
                <a:off x="3796616" y="6582508"/>
                <a:ext cx="152400" cy="486507"/>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2" name="Group 171"/>
              <p:cNvGrpSpPr/>
              <p:nvPr userDrawn="1"/>
            </p:nvGrpSpPr>
            <p:grpSpPr>
              <a:xfrm>
                <a:off x="3098359" y="6582508"/>
                <a:ext cx="152400" cy="486507"/>
                <a:chOff x="7983415" y="6582508"/>
                <a:chExt cx="152400" cy="486507"/>
              </a:xfrm>
            </p:grpSpPr>
            <p:cxnSp>
              <p:nvCxnSpPr>
                <p:cNvPr id="182" name="Straight Connector 18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3" name="Group 172"/>
              <p:cNvGrpSpPr/>
              <p:nvPr userDrawn="1"/>
            </p:nvGrpSpPr>
            <p:grpSpPr>
              <a:xfrm>
                <a:off x="2400102" y="6582508"/>
                <a:ext cx="152400" cy="486507"/>
                <a:chOff x="7983415" y="6582508"/>
                <a:chExt cx="152400" cy="486507"/>
              </a:xfrm>
            </p:grpSpPr>
            <p:cxnSp>
              <p:nvCxnSpPr>
                <p:cNvPr id="180" name="Straight Connector 17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1701845" y="6582508"/>
                <a:ext cx="152400" cy="486507"/>
                <a:chOff x="7983415" y="6582508"/>
                <a:chExt cx="152400" cy="486507"/>
              </a:xfrm>
            </p:grpSpPr>
            <p:cxnSp>
              <p:nvCxnSpPr>
                <p:cNvPr id="178" name="Straight Connector 17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1003588" y="6582508"/>
                <a:ext cx="152400" cy="486507"/>
                <a:chOff x="7983415" y="6582508"/>
                <a:chExt cx="152400" cy="486507"/>
              </a:xfrm>
            </p:grpSpPr>
            <p:cxnSp>
              <p:nvCxnSpPr>
                <p:cNvPr id="176" name="Straight Connector 17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sp>
        <p:nvSpPr>
          <p:cNvPr id="151"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56" name="Content Placeholder 2"/>
          <p:cNvSpPr>
            <a:spLocks noGrp="1"/>
          </p:cNvSpPr>
          <p:nvPr>
            <p:ph idx="12"/>
          </p:nvPr>
        </p:nvSpPr>
        <p:spPr>
          <a:xfrm>
            <a:off x="6043787" y="457200"/>
            <a:ext cx="2640628" cy="5942011"/>
          </a:xfrm>
        </p:spPr>
        <p:txBody>
          <a:bodyPr/>
          <a:lstStyle>
            <a:lvl1pPr>
              <a:lnSpc>
                <a:spcPct val="110000"/>
              </a:lnSpc>
              <a:spcAft>
                <a:spcPts val="600"/>
              </a:spcAft>
              <a:defRPr sz="1300">
                <a:solidFill>
                  <a:schemeClr val="tx1">
                    <a:lumMod val="75000"/>
                    <a:lumOff val="25000"/>
                  </a:schemeClr>
                </a:solidFill>
              </a:defRPr>
            </a:lvl1pPr>
            <a:lvl2pPr marL="174625" indent="-174625">
              <a:spcBef>
                <a:spcPts val="3600"/>
              </a:spcBef>
              <a:spcAft>
                <a:spcPts val="0"/>
              </a:spcAft>
              <a:buFont typeface="Calibri" panose="020F0502020204030204" pitchFamily="34" charset="0"/>
              <a:buChar char="–"/>
              <a:defRPr sz="1600">
                <a:solidFill>
                  <a:schemeClr val="tx1">
                    <a:lumMod val="75000"/>
                    <a:lumOff val="25000"/>
                  </a:schemeClr>
                </a:solidFill>
                <a:latin typeface="+mj-lt"/>
              </a:defRPr>
            </a:lvl2pPr>
            <a:lvl3pPr marL="174625" indent="-174625">
              <a:lnSpc>
                <a:spcPct val="85000"/>
              </a:lnSpc>
              <a:defRPr lang="en-US" sz="1100" kern="1200" dirty="0">
                <a:solidFill>
                  <a:schemeClr val="tx1">
                    <a:lumMod val="75000"/>
                    <a:lumOff val="25000"/>
                  </a:schemeClr>
                </a:solidFill>
                <a:latin typeface="+mj-lt"/>
                <a:ea typeface="+mn-ea"/>
                <a:cs typeface="+mn-cs"/>
              </a:defRPr>
            </a:lvl3pPr>
            <a:lvl4pPr marL="174625" indent="-174625">
              <a:defRPr/>
            </a:lvl4pPr>
            <a:lvl5pPr marL="174625" indent="-174625">
              <a:defRPr/>
            </a:lvl5pPr>
          </a:lstStyle>
          <a:p>
            <a:pPr lvl="0"/>
            <a:r>
              <a:rPr lang="en-US" dirty="0"/>
              <a:t>Click to edit Master text styles</a:t>
            </a:r>
          </a:p>
          <a:p>
            <a:pPr lvl="1"/>
            <a:r>
              <a:rPr lang="en-US" dirty="0"/>
              <a:t>Second level</a:t>
            </a:r>
          </a:p>
          <a:p>
            <a:pPr marL="174625" lvl="2" indent="-174625" algn="l" defTabSz="914400" rtl="0" eaLnBrk="1" latinLnBrk="0" hangingPunct="1">
              <a:spcBef>
                <a:spcPts val="600"/>
              </a:spcBef>
              <a:spcAft>
                <a:spcPts val="600"/>
              </a:spcAft>
              <a:buFont typeface="Calibri" panose="020F0502020204030204" pitchFamily="34" charset="0"/>
              <a:buChar char="​"/>
            </a:pPr>
            <a:r>
              <a:rPr lang="en-US" dirty="0"/>
              <a:t>Third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Fourth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Fifth level</a:t>
            </a:r>
          </a:p>
        </p:txBody>
      </p:sp>
      <p:sp>
        <p:nvSpPr>
          <p:cNvPr id="157" name="TextBox 156"/>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a:solidFill>
                  <a:srgbClr val="2D2D2A">
                    <a:lumMod val="50000"/>
                    <a:lumOff val="50000"/>
                  </a:srgbClr>
                </a:solidFill>
                <a:latin typeface="Arial"/>
              </a:rPr>
              <a:pPr algn="r"/>
              <a:t>‹#›</a:t>
            </a:fld>
            <a:endParaRPr lang="en-US" sz="800" dirty="0">
              <a:solidFill>
                <a:srgbClr val="2D2D2A">
                  <a:lumMod val="50000"/>
                  <a:lumOff val="50000"/>
                </a:srgbClr>
              </a:solidFill>
              <a:latin typeface="Arial"/>
            </a:endParaRPr>
          </a:p>
        </p:txBody>
      </p:sp>
      <p:sp>
        <p:nvSpPr>
          <p:cNvPr id="303" name="Rectangle 302"/>
          <p:cNvSpPr/>
          <p:nvPr userDrawn="1"/>
        </p:nvSpPr>
        <p:spPr>
          <a:xfrm>
            <a:off x="7038578" y="6567049"/>
            <a:ext cx="1099980" cy="123111"/>
          </a:xfrm>
          <a:prstGeom prst="rect">
            <a:avLst/>
          </a:prstGeom>
          <a:noFill/>
        </p:spPr>
        <p:txBody>
          <a:bodyPr wrap="square" lIns="0" tIns="0" rIns="0" bIns="0" rtlCol="0">
            <a:spAutoFit/>
          </a:bodyPr>
          <a:lstStyle/>
          <a:p>
            <a:pPr algn="r"/>
            <a:r>
              <a:rPr lang="en-US" sz="800" dirty="0">
                <a:solidFill>
                  <a:srgbClr val="2D2D2A">
                    <a:lumMod val="50000"/>
                    <a:lumOff val="50000"/>
                  </a:srgbClr>
                </a:solidFill>
                <a:latin typeface="Arial"/>
              </a:rPr>
              <a:t>© Duarte, Inc. 2014</a:t>
            </a:r>
          </a:p>
        </p:txBody>
      </p:sp>
      <p:sp>
        <p:nvSpPr>
          <p:cNvPr id="310" name="Content Placeholder 2"/>
          <p:cNvSpPr>
            <a:spLocks noGrp="1"/>
          </p:cNvSpPr>
          <p:nvPr>
            <p:ph idx="15"/>
          </p:nvPr>
        </p:nvSpPr>
        <p:spPr>
          <a:xfrm>
            <a:off x="457732" y="457200"/>
            <a:ext cx="2640628" cy="5942011"/>
          </a:xfrm>
        </p:spPr>
        <p:txBody>
          <a:bodyPr/>
          <a:lstStyle>
            <a:lvl1pPr>
              <a:lnSpc>
                <a:spcPct val="110000"/>
              </a:lnSpc>
              <a:spcAft>
                <a:spcPts val="600"/>
              </a:spcAft>
              <a:defRPr sz="1300">
                <a:solidFill>
                  <a:schemeClr val="tx1">
                    <a:lumMod val="75000"/>
                    <a:lumOff val="25000"/>
                  </a:schemeClr>
                </a:solidFill>
              </a:defRPr>
            </a:lvl1pPr>
            <a:lvl2pPr marL="174625" indent="-174625">
              <a:spcBef>
                <a:spcPts val="3600"/>
              </a:spcBef>
              <a:spcAft>
                <a:spcPts val="0"/>
              </a:spcAft>
              <a:buFont typeface="Calibri" panose="020F0502020204030204" pitchFamily="34" charset="0"/>
              <a:buChar char="–"/>
              <a:defRPr sz="1600">
                <a:solidFill>
                  <a:schemeClr val="tx1">
                    <a:lumMod val="75000"/>
                    <a:lumOff val="25000"/>
                  </a:schemeClr>
                </a:solidFill>
                <a:latin typeface="+mj-lt"/>
              </a:defRPr>
            </a:lvl2pPr>
            <a:lvl3pPr marL="174625" indent="-174625">
              <a:lnSpc>
                <a:spcPct val="85000"/>
              </a:lnSpc>
              <a:defRPr lang="en-US" sz="1100" kern="1200" dirty="0">
                <a:solidFill>
                  <a:schemeClr val="tx1">
                    <a:lumMod val="75000"/>
                    <a:lumOff val="25000"/>
                  </a:schemeClr>
                </a:solidFill>
                <a:latin typeface="+mj-lt"/>
                <a:ea typeface="+mn-ea"/>
                <a:cs typeface="+mn-cs"/>
              </a:defRPr>
            </a:lvl3pPr>
            <a:lvl4pPr marL="174625" indent="-174625">
              <a:defRPr/>
            </a:lvl4pPr>
            <a:lvl5pPr marL="174625" indent="-174625">
              <a:defRPr/>
            </a:lvl5pPr>
          </a:lstStyle>
          <a:p>
            <a:pPr lvl="0"/>
            <a:r>
              <a:rPr lang="en-US" dirty="0"/>
              <a:t>Click to edit Master text styles</a:t>
            </a:r>
          </a:p>
          <a:p>
            <a:pPr lvl="1"/>
            <a:r>
              <a:rPr lang="en-US" dirty="0"/>
              <a:t>Second level</a:t>
            </a:r>
          </a:p>
          <a:p>
            <a:pPr marL="174625" lvl="2" indent="-174625" algn="l" defTabSz="914400" rtl="0" eaLnBrk="1" latinLnBrk="0" hangingPunct="1">
              <a:spcBef>
                <a:spcPts val="600"/>
              </a:spcBef>
              <a:spcAft>
                <a:spcPts val="600"/>
              </a:spcAft>
              <a:buFont typeface="Calibri" panose="020F0502020204030204" pitchFamily="34" charset="0"/>
              <a:buChar char="​"/>
            </a:pPr>
            <a:r>
              <a:rPr lang="en-US" dirty="0"/>
              <a:t>Third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Fourth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Fifth level</a:t>
            </a:r>
          </a:p>
        </p:txBody>
      </p:sp>
      <p:sp>
        <p:nvSpPr>
          <p:cNvPr id="311" name="Content Placeholder 2"/>
          <p:cNvSpPr>
            <a:spLocks noGrp="1"/>
          </p:cNvSpPr>
          <p:nvPr>
            <p:ph idx="14"/>
          </p:nvPr>
        </p:nvSpPr>
        <p:spPr>
          <a:xfrm>
            <a:off x="3256668" y="457200"/>
            <a:ext cx="2640628" cy="5942011"/>
          </a:xfrm>
        </p:spPr>
        <p:txBody>
          <a:bodyPr/>
          <a:lstStyle>
            <a:lvl1pPr>
              <a:lnSpc>
                <a:spcPct val="110000"/>
              </a:lnSpc>
              <a:spcAft>
                <a:spcPts val="600"/>
              </a:spcAft>
              <a:defRPr sz="1300">
                <a:solidFill>
                  <a:schemeClr val="tx1">
                    <a:lumMod val="75000"/>
                    <a:lumOff val="25000"/>
                  </a:schemeClr>
                </a:solidFill>
              </a:defRPr>
            </a:lvl1pPr>
            <a:lvl2pPr marL="174625" indent="-174625">
              <a:spcBef>
                <a:spcPts val="3600"/>
              </a:spcBef>
              <a:spcAft>
                <a:spcPts val="0"/>
              </a:spcAft>
              <a:buFont typeface="Calibri" panose="020F0502020204030204" pitchFamily="34" charset="0"/>
              <a:buChar char="–"/>
              <a:defRPr sz="1600">
                <a:solidFill>
                  <a:schemeClr val="tx1">
                    <a:lumMod val="75000"/>
                    <a:lumOff val="25000"/>
                  </a:schemeClr>
                </a:solidFill>
                <a:latin typeface="+mj-lt"/>
              </a:defRPr>
            </a:lvl2pPr>
            <a:lvl3pPr marL="174625" indent="-174625">
              <a:lnSpc>
                <a:spcPct val="85000"/>
              </a:lnSpc>
              <a:defRPr lang="en-US" sz="1100" kern="1200" dirty="0">
                <a:solidFill>
                  <a:schemeClr val="tx1">
                    <a:lumMod val="75000"/>
                    <a:lumOff val="25000"/>
                  </a:schemeClr>
                </a:solidFill>
                <a:latin typeface="+mj-lt"/>
                <a:ea typeface="+mn-ea"/>
                <a:cs typeface="+mn-cs"/>
              </a:defRPr>
            </a:lvl3pPr>
            <a:lvl4pPr marL="174625" indent="-174625">
              <a:defRPr/>
            </a:lvl4pPr>
            <a:lvl5pPr marL="174625" indent="-174625">
              <a:defRPr/>
            </a:lvl5pPr>
          </a:lstStyle>
          <a:p>
            <a:pPr lvl="0"/>
            <a:r>
              <a:rPr lang="en-US" dirty="0"/>
              <a:t>Click to edit Master text styles</a:t>
            </a:r>
          </a:p>
          <a:p>
            <a:pPr lvl="1"/>
            <a:r>
              <a:rPr lang="en-US" dirty="0"/>
              <a:t>Second level</a:t>
            </a:r>
          </a:p>
          <a:p>
            <a:pPr marL="174625" lvl="2" indent="-174625" algn="l" defTabSz="914400" rtl="0" eaLnBrk="1" latinLnBrk="0" hangingPunct="1">
              <a:spcBef>
                <a:spcPts val="600"/>
              </a:spcBef>
              <a:spcAft>
                <a:spcPts val="600"/>
              </a:spcAft>
              <a:buFont typeface="Calibri" panose="020F0502020204030204" pitchFamily="34" charset="0"/>
              <a:buChar char="​"/>
            </a:pPr>
            <a:r>
              <a:rPr lang="en-US" dirty="0"/>
              <a:t>Third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Fourth level</a:t>
            </a:r>
          </a:p>
          <a:p>
            <a:pPr marL="174625" lvl="2" indent="-174625" algn="l" defTabSz="914400" rtl="0" eaLnBrk="1" latinLnBrk="0" hangingPunct="1">
              <a:lnSpc>
                <a:spcPct val="120000"/>
              </a:lnSpc>
              <a:spcBef>
                <a:spcPts val="600"/>
              </a:spcBef>
              <a:spcAft>
                <a:spcPts val="600"/>
              </a:spcAft>
              <a:buFont typeface="Calibri" panose="020F0502020204030204" pitchFamily="34" charset="0"/>
              <a:buChar char="​"/>
            </a:pPr>
            <a:r>
              <a:rPr lang="en-US" dirty="0"/>
              <a:t>Fifth level</a:t>
            </a:r>
          </a:p>
        </p:txBody>
      </p:sp>
      <p:sp>
        <p:nvSpPr>
          <p:cNvPr id="155" name="Text Placeholder 6"/>
          <p:cNvSpPr>
            <a:spLocks noGrp="1"/>
          </p:cNvSpPr>
          <p:nvPr>
            <p:ph type="body" sz="quarter" idx="16"/>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Divid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1" y="454006"/>
            <a:ext cx="8226689" cy="3255751"/>
          </a:xfrm>
        </p:spPr>
        <p:txBody>
          <a:bodyPr>
            <a:noAutofit/>
          </a:bodyPr>
          <a:lstStyle>
            <a:lvl1pPr>
              <a:lnSpc>
                <a:spcPct val="90000"/>
              </a:lnSpc>
              <a:spcAft>
                <a:spcPts val="600"/>
              </a:spcAft>
              <a:defRPr sz="6600" cap="none" baseline="0">
                <a:solidFill>
                  <a:schemeClr val="bg1"/>
                </a:solidFill>
                <a:latin typeface="+mj-lt"/>
              </a:defRPr>
            </a:lvl1pPr>
          </a:lstStyle>
          <a:p>
            <a:r>
              <a:rPr lang="en-US" dirty="0"/>
              <a:t>Click to edit Master title style</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a:solidFill>
                  <a:prstClr val="white"/>
                </a:solidFill>
                <a:latin typeface="Arial"/>
              </a:rPr>
              <a:pPr algn="r"/>
              <a:t>‹#›</a:t>
            </a:fld>
            <a:endParaRPr lang="en-US" sz="800" dirty="0">
              <a:solidFill>
                <a:prstClr val="white"/>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algn="r"/>
            <a:r>
              <a:rPr lang="en-US" sz="800" dirty="0">
                <a:solidFill>
                  <a:prstClr val="white"/>
                </a:solidFill>
                <a:latin typeface="Arial"/>
              </a:rPr>
              <a:t>© Duarte, Inc. 2014</a:t>
            </a:r>
          </a:p>
        </p:txBody>
      </p:sp>
      <p:cxnSp>
        <p:nvCxnSpPr>
          <p:cNvPr id="153" name="Straight Connector 152"/>
          <p:cNvCxnSpPr/>
          <p:nvPr userDrawn="1"/>
        </p:nvCxnSpPr>
        <p:spPr>
          <a:xfrm flipH="1">
            <a:off x="457732" y="4030998"/>
            <a:ext cx="82266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4"/>
          </p:nvPr>
        </p:nvSpPr>
        <p:spPr>
          <a:xfrm>
            <a:off x="458788" y="4320518"/>
            <a:ext cx="5438508" cy="2087240"/>
          </a:xfrm>
        </p:spPr>
        <p:txBody>
          <a:bodyPr>
            <a:noAutofit/>
          </a:bodyPr>
          <a:lstStyle>
            <a:lvl1pPr marL="171450" indent="-171450">
              <a:lnSpc>
                <a:spcPct val="110000"/>
              </a:lnSpc>
              <a:spcBef>
                <a:spcPts val="1000"/>
              </a:spcBef>
              <a:spcAft>
                <a:spcPts val="0"/>
              </a:spcAft>
              <a:buClr>
                <a:schemeClr val="bg1"/>
              </a:buClr>
              <a:buFontTx/>
              <a:buChar char="+"/>
              <a:defRPr sz="1600" i="1">
                <a:solidFill>
                  <a:schemeClr val="bg1"/>
                </a:solidFill>
                <a:latin typeface="+mn-lt"/>
              </a:defRPr>
            </a:lvl1pPr>
            <a:lvl2pPr marL="171450" indent="-171450">
              <a:lnSpc>
                <a:spcPct val="110000"/>
              </a:lnSpc>
              <a:spcBef>
                <a:spcPts val="1000"/>
              </a:spcBef>
              <a:spcAft>
                <a:spcPts val="0"/>
              </a:spcAft>
              <a:buClr>
                <a:schemeClr val="bg1"/>
              </a:buClr>
              <a:buFontTx/>
              <a:buChar char="+"/>
              <a:defRPr sz="1600" i="1">
                <a:solidFill>
                  <a:schemeClr val="bg1"/>
                </a:solidFill>
                <a:latin typeface="+mn-lt"/>
              </a:defRPr>
            </a:lvl2pPr>
            <a:lvl3pPr marL="171450" indent="-171450">
              <a:lnSpc>
                <a:spcPct val="110000"/>
              </a:lnSpc>
              <a:spcBef>
                <a:spcPts val="1000"/>
              </a:spcBef>
              <a:spcAft>
                <a:spcPts val="0"/>
              </a:spcAft>
              <a:buClr>
                <a:schemeClr val="bg1"/>
              </a:buClr>
              <a:buFontTx/>
              <a:buChar char="+"/>
              <a:defRPr sz="1600" i="1">
                <a:solidFill>
                  <a:schemeClr val="bg1"/>
                </a:solidFill>
                <a:latin typeface="+mn-lt"/>
              </a:defRPr>
            </a:lvl3pPr>
            <a:lvl4pPr marL="171450" indent="-171450">
              <a:lnSpc>
                <a:spcPct val="110000"/>
              </a:lnSpc>
              <a:spcBef>
                <a:spcPts val="1000"/>
              </a:spcBef>
              <a:spcAft>
                <a:spcPts val="0"/>
              </a:spcAft>
              <a:buClr>
                <a:schemeClr val="bg1"/>
              </a:buClr>
              <a:buFontTx/>
              <a:buChar char="+"/>
              <a:defRPr sz="1600" i="1">
                <a:solidFill>
                  <a:schemeClr val="bg1"/>
                </a:solidFill>
                <a:latin typeface="+mn-lt"/>
              </a:defRPr>
            </a:lvl4pPr>
            <a:lvl5pPr marL="171450" indent="-171450">
              <a:lnSpc>
                <a:spcPct val="110000"/>
              </a:lnSpc>
              <a:spcBef>
                <a:spcPts val="1000"/>
              </a:spcBef>
              <a:spcAft>
                <a:spcPts val="0"/>
              </a:spcAft>
              <a:buClr>
                <a:schemeClr val="bg1"/>
              </a:buClr>
              <a:buFontTx/>
              <a:buChar char="+"/>
              <a:defRPr sz="16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5" hasCustomPrompt="1"/>
          </p:nvPr>
        </p:nvSpPr>
        <p:spPr>
          <a:xfrm>
            <a:off x="6043787" y="4183401"/>
            <a:ext cx="2640634" cy="2215810"/>
          </a:xfrm>
        </p:spPr>
        <p:txBody>
          <a:bodyPr anchor="ctr">
            <a:noAutofit/>
          </a:bodyPr>
          <a:lstStyle>
            <a:lvl1pPr algn="r">
              <a:buFontTx/>
              <a:buNone/>
              <a:defRPr sz="13300" b="1" i="0">
                <a:solidFill>
                  <a:schemeClr val="bg1"/>
                </a:solidFill>
                <a:latin typeface="Arial Narrow" panose="020B0606020202030204" pitchFamily="34" charset="0"/>
              </a:defRPr>
            </a:lvl1pPr>
            <a:lvl2pPr algn="r">
              <a:buFontTx/>
              <a:buNone/>
              <a:defRPr sz="13300">
                <a:solidFill>
                  <a:schemeClr val="bg1"/>
                </a:solidFill>
                <a:latin typeface="Arial Narrow" panose="020B0606020202030204" pitchFamily="34" charset="0"/>
              </a:defRPr>
            </a:lvl2pPr>
            <a:lvl3pPr algn="r">
              <a:buFontTx/>
              <a:buNone/>
              <a:defRPr sz="13300">
                <a:solidFill>
                  <a:schemeClr val="bg1"/>
                </a:solidFill>
                <a:latin typeface="Arial Narrow" panose="020B0606020202030204" pitchFamily="34" charset="0"/>
              </a:defRPr>
            </a:lvl3pPr>
            <a:lvl4pPr algn="r">
              <a:buFontTx/>
              <a:buNone/>
              <a:defRPr sz="13300">
                <a:solidFill>
                  <a:schemeClr val="bg1"/>
                </a:solidFill>
                <a:latin typeface="Arial Narrow" panose="020B0606020202030204" pitchFamily="34" charset="0"/>
              </a:defRPr>
            </a:lvl4pPr>
            <a:lvl5pPr algn="r">
              <a:buFontTx/>
              <a:buNone/>
              <a:defRPr sz="13300">
                <a:solidFill>
                  <a:schemeClr val="bg1"/>
                </a:solidFill>
                <a:latin typeface="Arial Narrow" panose="020B0606020202030204" pitchFamily="34" charset="0"/>
              </a:defRPr>
            </a:lvl5pPr>
          </a:lstStyle>
          <a:p>
            <a:pPr lvl="0"/>
            <a:r>
              <a:rPr lang="en-US" dirty="0"/>
              <a:t>##</a:t>
            </a: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ubsection Divid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1" y="454006"/>
            <a:ext cx="8226689" cy="3255751"/>
          </a:xfrm>
        </p:spPr>
        <p:txBody>
          <a:bodyPr>
            <a:noAutofit/>
          </a:bodyPr>
          <a:lstStyle>
            <a:lvl1pPr marL="685800" indent="-685800">
              <a:lnSpc>
                <a:spcPct val="90000"/>
              </a:lnSpc>
              <a:spcAft>
                <a:spcPts val="600"/>
              </a:spcAft>
              <a:buFont typeface="Georgia" panose="02040502050405020303" pitchFamily="18" charset="0"/>
              <a:buChar char="+"/>
              <a:defRPr sz="5000" i="1" cap="none" spc="-150" baseline="0">
                <a:solidFill>
                  <a:schemeClr val="bg1"/>
                </a:solidFill>
                <a:latin typeface="+mn-lt"/>
              </a:defRPr>
            </a:lvl1pPr>
          </a:lstStyle>
          <a:p>
            <a:r>
              <a:rPr lang="en-US" dirty="0"/>
              <a:t>Click to edit Master title style</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a:solidFill>
                  <a:prstClr val="white"/>
                </a:solidFill>
                <a:latin typeface="Arial"/>
              </a:rPr>
              <a:pPr algn="r"/>
              <a:t>‹#›</a:t>
            </a:fld>
            <a:endParaRPr lang="en-US" sz="800" dirty="0">
              <a:solidFill>
                <a:prstClr val="white"/>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algn="r"/>
            <a:r>
              <a:rPr lang="en-US" sz="800" dirty="0">
                <a:solidFill>
                  <a:prstClr val="white"/>
                </a:solidFill>
                <a:latin typeface="Arial"/>
              </a:rPr>
              <a:t>© Duarte, Inc. 2014</a:t>
            </a:r>
          </a:p>
        </p:txBody>
      </p:sp>
      <p:cxnSp>
        <p:nvCxnSpPr>
          <p:cNvPr id="153" name="Straight Connector 152"/>
          <p:cNvCxnSpPr/>
          <p:nvPr userDrawn="1"/>
        </p:nvCxnSpPr>
        <p:spPr>
          <a:xfrm flipH="1">
            <a:off x="457732" y="4030998"/>
            <a:ext cx="82266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4"/>
          </p:nvPr>
        </p:nvSpPr>
        <p:spPr>
          <a:xfrm>
            <a:off x="458788" y="4320136"/>
            <a:ext cx="5438508" cy="2079076"/>
          </a:xfrm>
        </p:spPr>
        <p:txBody>
          <a:bodyPr>
            <a:noAutofit/>
          </a:bodyPr>
          <a:lstStyle>
            <a:lvl1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1pPr>
            <a:lvl2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2pPr>
            <a:lvl3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3pPr>
            <a:lvl4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4pPr>
            <a:lvl5pPr marL="0" indent="0">
              <a:lnSpc>
                <a:spcPct val="110000"/>
              </a:lnSpc>
              <a:spcAft>
                <a:spcPts val="1000"/>
              </a:spcAft>
              <a:buClr>
                <a:schemeClr val="bg1"/>
              </a:buClr>
              <a:buFont typeface="Arial" panose="020B0604020202020204" pitchFamily="34" charset="0"/>
              <a:buChar char="​"/>
              <a:defRPr sz="16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5" hasCustomPrompt="1"/>
          </p:nvPr>
        </p:nvSpPr>
        <p:spPr>
          <a:xfrm>
            <a:off x="6043787" y="4183401"/>
            <a:ext cx="2640634" cy="2215810"/>
          </a:xfrm>
        </p:spPr>
        <p:txBody>
          <a:bodyPr anchor="ctr">
            <a:noAutofit/>
          </a:bodyPr>
          <a:lstStyle>
            <a:lvl1pPr algn="r">
              <a:buFontTx/>
              <a:buNone/>
              <a:defRPr sz="13300" b="1" i="0">
                <a:solidFill>
                  <a:schemeClr val="bg1"/>
                </a:solidFill>
                <a:latin typeface="Arial Narrow" panose="020B0606020202030204" pitchFamily="34" charset="0"/>
              </a:defRPr>
            </a:lvl1pPr>
            <a:lvl2pPr algn="r">
              <a:buFontTx/>
              <a:buNone/>
              <a:defRPr sz="13300">
                <a:solidFill>
                  <a:schemeClr val="bg1"/>
                </a:solidFill>
                <a:latin typeface="Arial Narrow" panose="020B0606020202030204" pitchFamily="34" charset="0"/>
              </a:defRPr>
            </a:lvl2pPr>
            <a:lvl3pPr algn="r">
              <a:buFontTx/>
              <a:buNone/>
              <a:defRPr sz="13300">
                <a:solidFill>
                  <a:schemeClr val="bg1"/>
                </a:solidFill>
                <a:latin typeface="Arial Narrow" panose="020B0606020202030204" pitchFamily="34" charset="0"/>
              </a:defRPr>
            </a:lvl3pPr>
            <a:lvl4pPr algn="r">
              <a:buFontTx/>
              <a:buNone/>
              <a:defRPr sz="13300">
                <a:solidFill>
                  <a:schemeClr val="bg1"/>
                </a:solidFill>
                <a:latin typeface="Arial Narrow" panose="020B0606020202030204" pitchFamily="34" charset="0"/>
              </a:defRPr>
            </a:lvl4pPr>
            <a:lvl5pPr algn="r">
              <a:buFontTx/>
              <a:buNone/>
              <a:defRPr sz="13300">
                <a:solidFill>
                  <a:schemeClr val="bg1"/>
                </a:solidFill>
                <a:latin typeface="Arial Narrow" panose="020B0606020202030204" pitchFamily="34" charset="0"/>
              </a:defRPr>
            </a:lvl5pPr>
          </a:lstStyle>
          <a:p>
            <a:pPr lvl="0"/>
            <a:r>
              <a:rPr lang="en-US" dirty="0"/>
              <a:t>##</a:t>
            </a:r>
          </a:p>
        </p:txBody>
      </p:sp>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ase Study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2" y="1144955"/>
            <a:ext cx="6830170" cy="3512086"/>
          </a:xfrm>
        </p:spPr>
        <p:txBody>
          <a:bodyPr>
            <a:noAutofit/>
          </a:bodyPr>
          <a:lstStyle>
            <a:lvl1pPr>
              <a:lnSpc>
                <a:spcPct val="90000"/>
              </a:lnSpc>
              <a:spcAft>
                <a:spcPts val="600"/>
              </a:spcAft>
              <a:defRPr sz="6600" cap="none" spc="-150" baseline="0">
                <a:solidFill>
                  <a:schemeClr val="accent3"/>
                </a:solidFill>
                <a:latin typeface="+mj-lt"/>
              </a:defRPr>
            </a:lvl1pPr>
          </a:lstStyle>
          <a:p>
            <a:r>
              <a:rPr lang="en-US" dirty="0"/>
              <a:t>Click to edit Master title style</a:t>
            </a:r>
          </a:p>
        </p:txBody>
      </p:sp>
      <p:sp>
        <p:nvSpPr>
          <p:cNvPr id="3" name="Content Placeholder 2"/>
          <p:cNvSpPr>
            <a:spLocks noGrp="1"/>
          </p:cNvSpPr>
          <p:nvPr>
            <p:ph idx="1"/>
          </p:nvPr>
        </p:nvSpPr>
        <p:spPr>
          <a:xfrm>
            <a:off x="457732" y="5130683"/>
            <a:ext cx="8229068" cy="1268528"/>
          </a:xfrm>
        </p:spPr>
        <p:txBody>
          <a:bodyPr>
            <a:noAutofit/>
          </a:bodyPr>
          <a:lstStyle>
            <a:lvl1pPr>
              <a:lnSpc>
                <a:spcPct val="110000"/>
              </a:lnSpc>
              <a:spcAft>
                <a:spcPts val="600"/>
              </a:spcAft>
              <a:buNone/>
              <a:defRPr sz="1100" b="0" i="0">
                <a:solidFill>
                  <a:schemeClr val="tx1">
                    <a:lumMod val="75000"/>
                    <a:lumOff val="25000"/>
                  </a:schemeClr>
                </a:solidFill>
                <a:latin typeface="+mj-lt"/>
              </a:defRPr>
            </a:lvl1pPr>
            <a:lvl2pPr>
              <a:defRPr sz="1100" b="0" i="0">
                <a:solidFill>
                  <a:schemeClr val="tx2"/>
                </a:solidFill>
                <a:latin typeface="+mj-lt"/>
              </a:defRPr>
            </a:lvl2pPr>
            <a:lvl3pPr>
              <a:defRPr sz="1100" b="0" i="0">
                <a:solidFill>
                  <a:schemeClr val="tx2"/>
                </a:solidFill>
                <a:latin typeface="+mj-lt"/>
              </a:defRPr>
            </a:lvl3pPr>
            <a:lvl4pPr>
              <a:defRPr sz="1100" b="0" i="0">
                <a:solidFill>
                  <a:schemeClr val="tx2"/>
                </a:solidFill>
                <a:latin typeface="+mj-lt"/>
              </a:defRPr>
            </a:lvl4pPr>
            <a:lvl5pPr>
              <a:defRPr sz="1100" b="0" i="0">
                <a:solidFill>
                  <a:schemeClr val="tx2"/>
                </a:solidFill>
                <a:latin typeface="+mj-lt"/>
              </a:defRPr>
            </a:lvl5pPr>
          </a:lstStyle>
          <a:p>
            <a:pPr lvl="0"/>
            <a:r>
              <a:rPr lang="en-US" dirty="0"/>
              <a:t>Click to edit Master text styles</a:t>
            </a:r>
          </a:p>
        </p:txBody>
      </p:sp>
      <p:sp>
        <p:nvSpPr>
          <p:cNvPr id="152" name="Text Placeholder 2"/>
          <p:cNvSpPr>
            <a:spLocks noGrp="1"/>
          </p:cNvSpPr>
          <p:nvPr>
            <p:ph type="body" idx="10"/>
          </p:nvPr>
        </p:nvSpPr>
        <p:spPr>
          <a:xfrm>
            <a:off x="459580" y="457200"/>
            <a:ext cx="8227220" cy="536519"/>
          </a:xfrm>
        </p:spPr>
        <p:txBody>
          <a:bodyPr anchor="t">
            <a:noAutofit/>
          </a:bodyPr>
          <a:lstStyle>
            <a:lvl1pPr marL="0" indent="0">
              <a:buNone/>
              <a:defRPr sz="1500" b="0" i="0" cap="all" baseline="0">
                <a:solidFill>
                  <a:schemeClr val="tx1">
                    <a:lumMod val="50000"/>
                    <a:lumOff val="50000"/>
                  </a:schemeClr>
                </a:solidFill>
                <a:latin typeface="Arial Narrow" panose="020B06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a:solidFill>
                  <a:srgbClr val="2D2D2A">
                    <a:lumMod val="50000"/>
                    <a:lumOff val="50000"/>
                  </a:srgbClr>
                </a:solidFill>
                <a:latin typeface="Arial"/>
              </a:rPr>
              <a:pPr algn="r"/>
              <a:t>‹#›</a:t>
            </a:fld>
            <a:endParaRPr lang="en-US" sz="800" dirty="0">
              <a:solidFill>
                <a:srgbClr val="2D2D2A">
                  <a:lumMod val="50000"/>
                  <a:lumOff val="50000"/>
                </a:srgbClr>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algn="r"/>
            <a:r>
              <a:rPr lang="en-US" sz="800" dirty="0">
                <a:solidFill>
                  <a:srgbClr val="2D2D2A">
                    <a:lumMod val="50000"/>
                    <a:lumOff val="50000"/>
                  </a:srgbClr>
                </a:solidFill>
                <a:latin typeface="Arial"/>
              </a:rPr>
              <a:t>© Duarte, Inc. 2014</a:t>
            </a:r>
          </a:p>
        </p:txBody>
      </p:sp>
      <p:cxnSp>
        <p:nvCxnSpPr>
          <p:cNvPr id="167" name="Straight Connector 166"/>
          <p:cNvCxnSpPr/>
          <p:nvPr userDrawn="1"/>
        </p:nvCxnSpPr>
        <p:spPr>
          <a:xfrm>
            <a:off x="460845" y="4978282"/>
            <a:ext cx="8222310" cy="0"/>
          </a:xfrm>
          <a:prstGeom prst="line">
            <a:avLst/>
          </a:prstGeom>
          <a:ln w="6350" cmpd="sng">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ase Study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152" name="Text Placeholder 2"/>
          <p:cNvSpPr>
            <a:spLocks noGrp="1"/>
          </p:cNvSpPr>
          <p:nvPr>
            <p:ph type="body" idx="10"/>
          </p:nvPr>
        </p:nvSpPr>
        <p:spPr>
          <a:xfrm>
            <a:off x="459580" y="1134598"/>
            <a:ext cx="4035293"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spAutoFit/>
          </a:bodyPr>
          <a:lstStyle/>
          <a:p>
            <a:pPr algn="r"/>
            <a:fld id="{567A4CEE-210B-4A43-8E57-98E37E0AC15F}" type="slidenum">
              <a:rPr lang="en-US" sz="800">
                <a:solidFill>
                  <a:srgbClr val="2D2D2A">
                    <a:lumMod val="50000"/>
                    <a:lumOff val="50000"/>
                  </a:srgbClr>
                </a:solidFill>
                <a:latin typeface="Arial"/>
              </a:rPr>
              <a:pPr algn="r"/>
              <a:t>‹#›</a:t>
            </a:fld>
            <a:endParaRPr lang="en-US" sz="800" dirty="0">
              <a:solidFill>
                <a:srgbClr val="2D2D2A">
                  <a:lumMod val="50000"/>
                  <a:lumOff val="50000"/>
                </a:srgbClr>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spAutoFit/>
          </a:bodyPr>
          <a:lstStyle/>
          <a:p>
            <a:pPr algn="r"/>
            <a:r>
              <a:rPr lang="en-US" sz="800" dirty="0">
                <a:solidFill>
                  <a:srgbClr val="2D2D2A">
                    <a:lumMod val="50000"/>
                    <a:lumOff val="50000"/>
                  </a:srgbClr>
                </a:solidFill>
                <a:latin typeface="Arial"/>
              </a:rPr>
              <a:t>© Duarte, Inc. 2014</a:t>
            </a:r>
          </a:p>
        </p:txBody>
      </p:sp>
      <p:sp>
        <p:nvSpPr>
          <p:cNvPr id="162" name="Content Placeholder 2"/>
          <p:cNvSpPr>
            <a:spLocks noGrp="1"/>
          </p:cNvSpPr>
          <p:nvPr>
            <p:ph idx="18"/>
          </p:nvPr>
        </p:nvSpPr>
        <p:spPr>
          <a:xfrm>
            <a:off x="457731" y="1816100"/>
            <a:ext cx="8290029"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1" name="Text Placeholder 6"/>
          <p:cNvSpPr>
            <a:spLocks noGrp="1"/>
          </p:cNvSpPr>
          <p:nvPr>
            <p:ph type="body" sz="quarter" idx="16"/>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Hal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827585" y="3429000"/>
            <a:ext cx="4859215" cy="27495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2"/>
          <p:cNvSpPr>
            <a:spLocks noGrp="1"/>
          </p:cNvSpPr>
          <p:nvPr>
            <p:ph type="body" sz="quarter" idx="10" hasCustomPrompt="1"/>
          </p:nvPr>
        </p:nvSpPr>
        <p:spPr>
          <a:xfrm>
            <a:off x="1301262" y="6407150"/>
            <a:ext cx="6738787" cy="450850"/>
          </a:xfrm>
        </p:spPr>
        <p:txBody>
          <a:bodyPr/>
          <a:lstStyle>
            <a:lvl1pPr>
              <a:lnSpc>
                <a:spcPct val="85000"/>
              </a:lnSpc>
              <a:buFontTx/>
              <a:buNone/>
              <a:defRPr sz="800" i="0">
                <a:solidFill>
                  <a:schemeClr val="bg2"/>
                </a:solidFill>
                <a:latin typeface="+mn-lt"/>
              </a:defRPr>
            </a:lvl1pPr>
            <a:lvl2pPr>
              <a:lnSpc>
                <a:spcPct val="85000"/>
              </a:lnSpc>
              <a:buFontTx/>
              <a:buNone/>
              <a:defRPr sz="800">
                <a:solidFill>
                  <a:schemeClr val="bg2"/>
                </a:solidFill>
                <a:latin typeface="+mn-lt"/>
              </a:defRPr>
            </a:lvl2pPr>
            <a:lvl3pPr>
              <a:lnSpc>
                <a:spcPct val="85000"/>
              </a:lnSpc>
              <a:buFontTx/>
              <a:buNone/>
              <a:defRPr sz="800">
                <a:solidFill>
                  <a:schemeClr val="bg2"/>
                </a:solidFill>
                <a:latin typeface="+mn-lt"/>
              </a:defRPr>
            </a:lvl3pPr>
            <a:lvl4pPr>
              <a:lnSpc>
                <a:spcPct val="85000"/>
              </a:lnSpc>
              <a:buFontTx/>
              <a:buNone/>
              <a:defRPr sz="800">
                <a:solidFill>
                  <a:schemeClr val="bg2"/>
                </a:solidFill>
                <a:latin typeface="+mn-lt"/>
              </a:defRPr>
            </a:lvl4pPr>
            <a:lvl5pPr marL="0" indent="0">
              <a:lnSpc>
                <a:spcPct val="85000"/>
              </a:lnSpc>
              <a:buFontTx/>
              <a:buNone/>
              <a:defRPr sz="800">
                <a:solidFill>
                  <a:schemeClr val="bg2"/>
                </a:solidFill>
                <a:latin typeface="+mn-lt"/>
              </a:defRPr>
            </a:lvl5pPr>
          </a:lstStyle>
          <a:p>
            <a:pPr lvl="0"/>
            <a:r>
              <a:rPr lang="en-US" dirty="0"/>
              <a:t>Click to insert attribution</a:t>
            </a:r>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se Study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152" name="Text Placeholder 2"/>
          <p:cNvSpPr>
            <a:spLocks noGrp="1"/>
          </p:cNvSpPr>
          <p:nvPr>
            <p:ph type="body" idx="10"/>
          </p:nvPr>
        </p:nvSpPr>
        <p:spPr>
          <a:xfrm>
            <a:off x="459580" y="1134598"/>
            <a:ext cx="4035293"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a:solidFill>
                  <a:srgbClr val="2D2D2A">
                    <a:lumMod val="50000"/>
                    <a:lumOff val="50000"/>
                  </a:srgbClr>
                </a:solidFill>
                <a:latin typeface="Arial"/>
              </a:rPr>
              <a:pPr algn="r"/>
              <a:t>‹#›</a:t>
            </a:fld>
            <a:endParaRPr lang="en-US" sz="800" dirty="0">
              <a:solidFill>
                <a:srgbClr val="2D2D2A">
                  <a:lumMod val="50000"/>
                  <a:lumOff val="50000"/>
                </a:srgbClr>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noAutofit/>
          </a:bodyPr>
          <a:lstStyle/>
          <a:p>
            <a:pPr algn="r"/>
            <a:r>
              <a:rPr lang="en-US" sz="800" dirty="0">
                <a:solidFill>
                  <a:srgbClr val="2D2D2A">
                    <a:lumMod val="50000"/>
                    <a:lumOff val="50000"/>
                  </a:srgbClr>
                </a:solidFill>
                <a:latin typeface="Arial"/>
              </a:rPr>
              <a:t>© Duarte, Inc. 2014</a:t>
            </a:r>
          </a:p>
        </p:txBody>
      </p:sp>
      <p:sp>
        <p:nvSpPr>
          <p:cNvPr id="157" name="Text Placeholder 2"/>
          <p:cNvSpPr>
            <a:spLocks noGrp="1"/>
          </p:cNvSpPr>
          <p:nvPr>
            <p:ph type="body" idx="16"/>
          </p:nvPr>
        </p:nvSpPr>
        <p:spPr>
          <a:xfrm>
            <a:off x="4647276" y="1134598"/>
            <a:ext cx="4037145"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2" name="Content Placeholder 2"/>
          <p:cNvSpPr>
            <a:spLocks noGrp="1"/>
          </p:cNvSpPr>
          <p:nvPr>
            <p:ph idx="18"/>
          </p:nvPr>
        </p:nvSpPr>
        <p:spPr>
          <a:xfrm>
            <a:off x="457731" y="1816100"/>
            <a:ext cx="4037141"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3" name="Content Placeholder 2"/>
          <p:cNvSpPr>
            <a:spLocks noGrp="1"/>
          </p:cNvSpPr>
          <p:nvPr>
            <p:ph idx="19"/>
          </p:nvPr>
        </p:nvSpPr>
        <p:spPr>
          <a:xfrm>
            <a:off x="4644508" y="1816100"/>
            <a:ext cx="4037141"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1" name="Text Placeholder 6"/>
          <p:cNvSpPr>
            <a:spLocks noGrp="1"/>
          </p:cNvSpPr>
          <p:nvPr>
            <p:ph type="body" sz="quarter" idx="20"/>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se Study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Click to edit Master title style</a:t>
            </a:r>
          </a:p>
        </p:txBody>
      </p:sp>
      <p:sp>
        <p:nvSpPr>
          <p:cNvPr id="152" name="Text Placeholder 2"/>
          <p:cNvSpPr>
            <a:spLocks noGrp="1"/>
          </p:cNvSpPr>
          <p:nvPr>
            <p:ph type="body" idx="10"/>
          </p:nvPr>
        </p:nvSpPr>
        <p:spPr>
          <a:xfrm>
            <a:off x="459580" y="1134598"/>
            <a:ext cx="4035293"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a:solidFill>
                  <a:srgbClr val="2D2D2A">
                    <a:lumMod val="50000"/>
                    <a:lumOff val="50000"/>
                  </a:srgbClr>
                </a:solidFill>
                <a:latin typeface="Arial"/>
              </a:rPr>
              <a:pPr algn="r"/>
              <a:t>‹#›</a:t>
            </a:fld>
            <a:endParaRPr lang="en-US" sz="800" dirty="0">
              <a:solidFill>
                <a:srgbClr val="2D2D2A">
                  <a:lumMod val="50000"/>
                  <a:lumOff val="50000"/>
                </a:srgbClr>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noAutofit/>
          </a:bodyPr>
          <a:lstStyle/>
          <a:p>
            <a:pPr algn="r"/>
            <a:r>
              <a:rPr lang="en-US" sz="800" dirty="0">
                <a:solidFill>
                  <a:srgbClr val="2D2D2A">
                    <a:lumMod val="50000"/>
                    <a:lumOff val="50000"/>
                  </a:srgbClr>
                </a:solidFill>
                <a:latin typeface="Arial"/>
              </a:rPr>
              <a:t>© Duarte, Inc. 2014</a:t>
            </a:r>
          </a:p>
        </p:txBody>
      </p:sp>
      <p:sp>
        <p:nvSpPr>
          <p:cNvPr id="157" name="Text Placeholder 2"/>
          <p:cNvSpPr>
            <a:spLocks noGrp="1"/>
          </p:cNvSpPr>
          <p:nvPr>
            <p:ph type="body" idx="16"/>
          </p:nvPr>
        </p:nvSpPr>
        <p:spPr>
          <a:xfrm>
            <a:off x="4647276" y="1134598"/>
            <a:ext cx="4037139" cy="536519"/>
          </a:xfrm>
        </p:spPr>
        <p:txBody>
          <a:bodyPr anchor="t">
            <a:noAutofit/>
          </a:bodyPr>
          <a:lstStyle>
            <a:lvl1pPr marL="0" indent="0">
              <a:buNone/>
              <a:defRPr sz="15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0" name="Content Placeholder 2"/>
          <p:cNvSpPr>
            <a:spLocks noGrp="1"/>
          </p:cNvSpPr>
          <p:nvPr>
            <p:ph idx="12"/>
          </p:nvPr>
        </p:nvSpPr>
        <p:spPr>
          <a:xfrm>
            <a:off x="6043787" y="1816100"/>
            <a:ext cx="2640628"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1" name="Content Placeholder 2"/>
          <p:cNvSpPr>
            <a:spLocks noGrp="1"/>
          </p:cNvSpPr>
          <p:nvPr>
            <p:ph idx="17"/>
          </p:nvPr>
        </p:nvSpPr>
        <p:spPr>
          <a:xfrm>
            <a:off x="3256668" y="1816100"/>
            <a:ext cx="2640628"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2" name="Content Placeholder 2"/>
          <p:cNvSpPr>
            <a:spLocks noGrp="1"/>
          </p:cNvSpPr>
          <p:nvPr>
            <p:ph idx="18"/>
          </p:nvPr>
        </p:nvSpPr>
        <p:spPr>
          <a:xfrm>
            <a:off x="457732" y="1816100"/>
            <a:ext cx="2640628" cy="4583111"/>
          </a:xfrm>
        </p:spPr>
        <p:txBody>
          <a:bodyPr>
            <a:noAutofit/>
          </a:bodyPr>
          <a:lstStyle>
            <a:lvl1pPr>
              <a:defRPr sz="1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3" name="Text Placeholder 6"/>
          <p:cNvSpPr>
            <a:spLocks noGrp="1"/>
          </p:cNvSpPr>
          <p:nvPr>
            <p:ph type="body" sz="quarter" idx="19"/>
          </p:nvPr>
        </p:nvSpPr>
        <p:spPr>
          <a:xfrm>
            <a:off x="458788" y="6399212"/>
            <a:ext cx="5438508" cy="458788"/>
          </a:xfrm>
        </p:spPr>
        <p:txBody>
          <a:bodyPr vert="horz" lIns="0" tIns="0" rIns="0" bIns="0" rtlCol="0" anchor="ctr">
            <a:noAutofit/>
          </a:bodyPr>
          <a:lstStyle>
            <a:lvl1pPr>
              <a:defRPr lang="en-US" sz="800" i="0" kern="1200" dirty="0" smtClean="0">
                <a:solidFill>
                  <a:schemeClr val="tx1">
                    <a:lumMod val="50000"/>
                    <a:lumOff val="50000"/>
                  </a:schemeClr>
                </a:solidFill>
                <a:latin typeface="+mj-lt"/>
                <a:ea typeface="+mn-ea"/>
                <a:cs typeface="+mn-cs"/>
              </a:defRPr>
            </a:lvl1pPr>
          </a:lstStyle>
          <a:p>
            <a:pPr marL="0" lvl="0" indent="0" algn="l" defTabSz="914400" rtl="0" eaLnBrk="1" latinLnBrk="0" hangingPunct="1">
              <a:lnSpc>
                <a:spcPct val="85000"/>
              </a:lnSpc>
              <a:spcBef>
                <a:spcPts val="0"/>
              </a:spcBef>
              <a:spcAft>
                <a:spcPts val="0"/>
              </a:spcAft>
              <a:buFontTx/>
              <a:buNone/>
            </a:pPr>
            <a:r>
              <a:rPr lang="en-US" dirty="0"/>
              <a:t>Click to edit Master text styles</a:t>
            </a:r>
          </a:p>
        </p:txBody>
      </p:sp>
    </p:spTree>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731" y="454006"/>
            <a:ext cx="8226689" cy="3255751"/>
          </a:xfrm>
        </p:spPr>
        <p:txBody>
          <a:bodyPr anchor="b">
            <a:noAutofit/>
          </a:bodyPr>
          <a:lstStyle>
            <a:lvl1pPr>
              <a:lnSpc>
                <a:spcPct val="90000"/>
              </a:lnSpc>
              <a:spcAft>
                <a:spcPts val="600"/>
              </a:spcAft>
              <a:defRPr sz="6600" cap="none" baseline="0">
                <a:solidFill>
                  <a:schemeClr val="accent3"/>
                </a:solidFill>
                <a:latin typeface="+mj-lt"/>
              </a:defRPr>
            </a:lvl1pPr>
          </a:lstStyle>
          <a:p>
            <a:r>
              <a:rPr lang="en-US" dirty="0"/>
              <a:t>Click to edit Master title style</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2D2D2A"/>
              </a:solidFill>
            </a:endParaRPr>
          </a:p>
        </p:txBody>
      </p:sp>
      <p:sp>
        <p:nvSpPr>
          <p:cNvPr id="150" name="TextBox 149"/>
          <p:cNvSpPr txBox="1"/>
          <p:nvPr userDrawn="1"/>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a:solidFill>
                  <a:srgbClr val="2D2D2A">
                    <a:lumMod val="50000"/>
                    <a:lumOff val="50000"/>
                  </a:srgbClr>
                </a:solidFill>
                <a:latin typeface="Arial"/>
              </a:rPr>
              <a:pPr algn="r"/>
              <a:t>‹#›</a:t>
            </a:fld>
            <a:endParaRPr lang="en-US" sz="800" dirty="0">
              <a:solidFill>
                <a:srgbClr val="2D2D2A">
                  <a:lumMod val="50000"/>
                  <a:lumOff val="50000"/>
                </a:srgbClr>
              </a:solidFill>
              <a:latin typeface="Arial"/>
            </a:endParaRPr>
          </a:p>
        </p:txBody>
      </p:sp>
      <p:sp>
        <p:nvSpPr>
          <p:cNvPr id="154" name="Rectangle 153"/>
          <p:cNvSpPr/>
          <p:nvPr userDrawn="1"/>
        </p:nvSpPr>
        <p:spPr>
          <a:xfrm>
            <a:off x="7038578" y="6567049"/>
            <a:ext cx="1099980" cy="123111"/>
          </a:xfrm>
          <a:prstGeom prst="rect">
            <a:avLst/>
          </a:prstGeom>
          <a:noFill/>
        </p:spPr>
        <p:txBody>
          <a:bodyPr wrap="square" lIns="0" tIns="0" rIns="0" bIns="0" rtlCol="0">
            <a:noAutofit/>
          </a:bodyPr>
          <a:lstStyle/>
          <a:p>
            <a:pPr algn="r"/>
            <a:r>
              <a:rPr lang="en-US" sz="800" dirty="0">
                <a:solidFill>
                  <a:srgbClr val="2D2D2A">
                    <a:lumMod val="50000"/>
                    <a:lumOff val="50000"/>
                  </a:srgbClr>
                </a:solidFill>
                <a:latin typeface="Arial"/>
              </a:rPr>
              <a:t>© Duarte, Inc. 2014</a:t>
            </a:r>
          </a:p>
        </p:txBody>
      </p:sp>
      <p:cxnSp>
        <p:nvCxnSpPr>
          <p:cNvPr id="153" name="Straight Connector 152"/>
          <p:cNvCxnSpPr/>
          <p:nvPr userDrawn="1"/>
        </p:nvCxnSpPr>
        <p:spPr>
          <a:xfrm flipH="1">
            <a:off x="457732" y="4030998"/>
            <a:ext cx="822668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Cover Page">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2854295" y="154896"/>
            <a:ext cx="3426865" cy="3255751"/>
          </a:xfrm>
        </p:spPr>
        <p:txBody>
          <a:bodyPr anchor="b">
            <a:noAutofit/>
          </a:bodyPr>
          <a:lstStyle>
            <a:lvl1pPr algn="ctr">
              <a:lnSpc>
                <a:spcPct val="90000"/>
              </a:lnSpc>
              <a:spcAft>
                <a:spcPts val="600"/>
              </a:spcAft>
              <a:defRPr sz="5600" cap="none" spc="-150" baseline="0">
                <a:solidFill>
                  <a:schemeClr val="bg1"/>
                </a:solidFill>
                <a:latin typeface="+mj-lt"/>
              </a:defRPr>
            </a:lvl1pPr>
          </a:lstStyle>
          <a:p>
            <a:r>
              <a:rPr lang="en-US" dirty="0"/>
              <a:t>Click to edit title style</a:t>
            </a:r>
          </a:p>
        </p:txBody>
      </p:sp>
      <p:cxnSp>
        <p:nvCxnSpPr>
          <p:cNvPr id="276" name="Straight Connector 275"/>
          <p:cNvCxnSpPr/>
          <p:nvPr userDrawn="1"/>
        </p:nvCxnSpPr>
        <p:spPr>
          <a:xfrm>
            <a:off x="457731"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p:cNvCxnSpPr/>
          <p:nvPr userDrawn="1"/>
        </p:nvCxnSpPr>
        <p:spPr>
          <a:xfrm>
            <a:off x="8684419" y="6873247"/>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78" name="Group 277"/>
          <p:cNvGrpSpPr/>
          <p:nvPr userDrawn="1"/>
        </p:nvGrpSpPr>
        <p:grpSpPr>
          <a:xfrm>
            <a:off x="7986158" y="6873247"/>
            <a:ext cx="152400" cy="122115"/>
            <a:chOff x="7983415" y="6582508"/>
            <a:chExt cx="152400" cy="486507"/>
          </a:xfrm>
        </p:grpSpPr>
        <p:cxnSp>
          <p:nvCxnSpPr>
            <p:cNvPr id="309" name="Straight Connector 30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79" name="Group 278"/>
          <p:cNvGrpSpPr/>
          <p:nvPr userDrawn="1"/>
        </p:nvGrpSpPr>
        <p:grpSpPr>
          <a:xfrm>
            <a:off x="7287901" y="6873247"/>
            <a:ext cx="152400" cy="122115"/>
            <a:chOff x="7983415" y="6582508"/>
            <a:chExt cx="152400" cy="486507"/>
          </a:xfrm>
        </p:grpSpPr>
        <p:cxnSp>
          <p:nvCxnSpPr>
            <p:cNvPr id="307" name="Straight Connector 30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0" name="Group 279"/>
          <p:cNvGrpSpPr/>
          <p:nvPr userDrawn="1"/>
        </p:nvGrpSpPr>
        <p:grpSpPr>
          <a:xfrm>
            <a:off x="6589644" y="6873247"/>
            <a:ext cx="152400" cy="122115"/>
            <a:chOff x="7983415" y="6582508"/>
            <a:chExt cx="152400" cy="486507"/>
          </a:xfrm>
        </p:grpSpPr>
        <p:cxnSp>
          <p:nvCxnSpPr>
            <p:cNvPr id="305" name="Straight Connector 30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1" name="Group 280"/>
          <p:cNvGrpSpPr/>
          <p:nvPr userDrawn="1"/>
        </p:nvGrpSpPr>
        <p:grpSpPr>
          <a:xfrm>
            <a:off x="5891387" y="6873247"/>
            <a:ext cx="152400" cy="122115"/>
            <a:chOff x="7983415" y="6582508"/>
            <a:chExt cx="152400" cy="486507"/>
          </a:xfrm>
        </p:grpSpPr>
        <p:cxnSp>
          <p:nvCxnSpPr>
            <p:cNvPr id="303" name="Straight Connector 30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2" name="Group 281"/>
          <p:cNvGrpSpPr/>
          <p:nvPr userDrawn="1"/>
        </p:nvGrpSpPr>
        <p:grpSpPr>
          <a:xfrm>
            <a:off x="5193130" y="6873247"/>
            <a:ext cx="152400" cy="122115"/>
            <a:chOff x="7983415" y="6582508"/>
            <a:chExt cx="152400" cy="486507"/>
          </a:xfrm>
        </p:grpSpPr>
        <p:cxnSp>
          <p:nvCxnSpPr>
            <p:cNvPr id="301" name="Straight Connector 30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3" name="Group 282"/>
          <p:cNvGrpSpPr/>
          <p:nvPr userDrawn="1"/>
        </p:nvGrpSpPr>
        <p:grpSpPr>
          <a:xfrm>
            <a:off x="4494873" y="6873247"/>
            <a:ext cx="152400" cy="122115"/>
            <a:chOff x="7983415" y="6582508"/>
            <a:chExt cx="152400" cy="486507"/>
          </a:xfrm>
        </p:grpSpPr>
        <p:cxnSp>
          <p:nvCxnSpPr>
            <p:cNvPr id="299" name="Straight Connector 29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4" name="Group 283"/>
          <p:cNvGrpSpPr/>
          <p:nvPr userDrawn="1"/>
        </p:nvGrpSpPr>
        <p:grpSpPr>
          <a:xfrm>
            <a:off x="3796616" y="6873247"/>
            <a:ext cx="152400" cy="122115"/>
            <a:chOff x="7983415" y="6582508"/>
            <a:chExt cx="152400" cy="486507"/>
          </a:xfrm>
        </p:grpSpPr>
        <p:cxnSp>
          <p:nvCxnSpPr>
            <p:cNvPr id="297" name="Straight Connector 29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5" name="Group 284"/>
          <p:cNvGrpSpPr/>
          <p:nvPr userDrawn="1"/>
        </p:nvGrpSpPr>
        <p:grpSpPr>
          <a:xfrm>
            <a:off x="3098359" y="6873247"/>
            <a:ext cx="152400" cy="122115"/>
            <a:chOff x="7983415" y="6582508"/>
            <a:chExt cx="152400" cy="486507"/>
          </a:xfrm>
        </p:grpSpPr>
        <p:cxnSp>
          <p:nvCxnSpPr>
            <p:cNvPr id="295" name="Straight Connector 29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6" name="Group 285"/>
          <p:cNvGrpSpPr/>
          <p:nvPr userDrawn="1"/>
        </p:nvGrpSpPr>
        <p:grpSpPr>
          <a:xfrm>
            <a:off x="2400102" y="6873247"/>
            <a:ext cx="152400" cy="122115"/>
            <a:chOff x="7983415" y="6582508"/>
            <a:chExt cx="152400" cy="486507"/>
          </a:xfrm>
        </p:grpSpPr>
        <p:cxnSp>
          <p:nvCxnSpPr>
            <p:cNvPr id="293" name="Straight Connector 29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7" name="Group 286"/>
          <p:cNvGrpSpPr/>
          <p:nvPr userDrawn="1"/>
        </p:nvGrpSpPr>
        <p:grpSpPr>
          <a:xfrm>
            <a:off x="1701845" y="6873247"/>
            <a:ext cx="152400" cy="122115"/>
            <a:chOff x="7983415" y="6582508"/>
            <a:chExt cx="152400" cy="486507"/>
          </a:xfrm>
        </p:grpSpPr>
        <p:cxnSp>
          <p:nvCxnSpPr>
            <p:cNvPr id="291" name="Straight Connector 29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88" name="Group 287"/>
          <p:cNvGrpSpPr/>
          <p:nvPr userDrawn="1"/>
        </p:nvGrpSpPr>
        <p:grpSpPr>
          <a:xfrm>
            <a:off x="1003588" y="6873247"/>
            <a:ext cx="152400" cy="122115"/>
            <a:chOff x="7983415" y="6582508"/>
            <a:chExt cx="152400" cy="486507"/>
          </a:xfrm>
        </p:grpSpPr>
        <p:cxnSp>
          <p:nvCxnSpPr>
            <p:cNvPr id="289" name="Straight Connector 28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41" name="Straight Connector 240"/>
          <p:cNvCxnSpPr/>
          <p:nvPr userDrawn="1"/>
        </p:nvCxnSpPr>
        <p:spPr>
          <a:xfrm rot="5400000">
            <a:off x="-90267"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42" name="Group 241"/>
          <p:cNvGrpSpPr/>
          <p:nvPr userDrawn="1"/>
        </p:nvGrpSpPr>
        <p:grpSpPr>
          <a:xfrm rot="5400000">
            <a:off x="-166467" y="5940709"/>
            <a:ext cx="152400" cy="122115"/>
            <a:chOff x="7983415" y="6582508"/>
            <a:chExt cx="152400" cy="486507"/>
          </a:xfrm>
        </p:grpSpPr>
        <p:cxnSp>
          <p:nvCxnSpPr>
            <p:cNvPr id="274" name="Straight Connector 27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3" name="Group 242"/>
          <p:cNvGrpSpPr/>
          <p:nvPr userDrawn="1"/>
        </p:nvGrpSpPr>
        <p:grpSpPr>
          <a:xfrm rot="5400000">
            <a:off x="-166467" y="5467067"/>
            <a:ext cx="152400" cy="122115"/>
            <a:chOff x="7983415" y="6582508"/>
            <a:chExt cx="152400" cy="486507"/>
          </a:xfrm>
        </p:grpSpPr>
        <p:cxnSp>
          <p:nvCxnSpPr>
            <p:cNvPr id="272" name="Straight Connector 27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4" name="Group 243"/>
          <p:cNvGrpSpPr/>
          <p:nvPr userDrawn="1"/>
        </p:nvGrpSpPr>
        <p:grpSpPr>
          <a:xfrm rot="5400000">
            <a:off x="-166467" y="4993425"/>
            <a:ext cx="152400" cy="122115"/>
            <a:chOff x="7983415" y="6582508"/>
            <a:chExt cx="152400" cy="486507"/>
          </a:xfrm>
        </p:grpSpPr>
        <p:cxnSp>
          <p:nvCxnSpPr>
            <p:cNvPr id="270" name="Straight Connector 26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5" name="Group 244"/>
          <p:cNvGrpSpPr/>
          <p:nvPr userDrawn="1"/>
        </p:nvGrpSpPr>
        <p:grpSpPr>
          <a:xfrm rot="5400000">
            <a:off x="-166467" y="4519783"/>
            <a:ext cx="152400" cy="122115"/>
            <a:chOff x="7983415" y="6582508"/>
            <a:chExt cx="152400" cy="486507"/>
          </a:xfrm>
        </p:grpSpPr>
        <p:cxnSp>
          <p:nvCxnSpPr>
            <p:cNvPr id="268" name="Straight Connector 26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6" name="Group 245"/>
          <p:cNvGrpSpPr/>
          <p:nvPr userDrawn="1"/>
        </p:nvGrpSpPr>
        <p:grpSpPr>
          <a:xfrm rot="5400000">
            <a:off x="-166467" y="4046141"/>
            <a:ext cx="152400" cy="122115"/>
            <a:chOff x="7983415" y="6582508"/>
            <a:chExt cx="152400" cy="486507"/>
          </a:xfrm>
        </p:grpSpPr>
        <p:cxnSp>
          <p:nvCxnSpPr>
            <p:cNvPr id="266" name="Straight Connector 26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7" name="Group 246"/>
          <p:cNvGrpSpPr/>
          <p:nvPr userDrawn="1"/>
        </p:nvGrpSpPr>
        <p:grpSpPr>
          <a:xfrm rot="5400000">
            <a:off x="-166467" y="3572499"/>
            <a:ext cx="152400" cy="122115"/>
            <a:chOff x="7983415" y="6582508"/>
            <a:chExt cx="152400" cy="486507"/>
          </a:xfrm>
        </p:grpSpPr>
        <p:cxnSp>
          <p:nvCxnSpPr>
            <p:cNvPr id="264" name="Straight Connector 26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userDrawn="1"/>
        </p:nvGrpSpPr>
        <p:grpSpPr>
          <a:xfrm rot="5400000">
            <a:off x="-166467" y="3098857"/>
            <a:ext cx="152400" cy="122115"/>
            <a:chOff x="7983415" y="6582508"/>
            <a:chExt cx="152400" cy="486507"/>
          </a:xfrm>
        </p:grpSpPr>
        <p:cxnSp>
          <p:nvCxnSpPr>
            <p:cNvPr id="262" name="Straight Connector 26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49" name="Group 248"/>
          <p:cNvGrpSpPr/>
          <p:nvPr userDrawn="1"/>
        </p:nvGrpSpPr>
        <p:grpSpPr>
          <a:xfrm rot="5400000">
            <a:off x="-166467" y="2625215"/>
            <a:ext cx="152400" cy="122115"/>
            <a:chOff x="7983415" y="6582508"/>
            <a:chExt cx="152400" cy="486507"/>
          </a:xfrm>
        </p:grpSpPr>
        <p:cxnSp>
          <p:nvCxnSpPr>
            <p:cNvPr id="260" name="Straight Connector 25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0" name="Group 249"/>
          <p:cNvGrpSpPr/>
          <p:nvPr userDrawn="1"/>
        </p:nvGrpSpPr>
        <p:grpSpPr>
          <a:xfrm rot="5400000">
            <a:off x="-166467" y="2151573"/>
            <a:ext cx="152400" cy="122115"/>
            <a:chOff x="7983415" y="6582508"/>
            <a:chExt cx="152400" cy="486507"/>
          </a:xfrm>
        </p:grpSpPr>
        <p:cxnSp>
          <p:nvCxnSpPr>
            <p:cNvPr id="258" name="Straight Connector 25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1" name="Group 250"/>
          <p:cNvGrpSpPr/>
          <p:nvPr userDrawn="1"/>
        </p:nvGrpSpPr>
        <p:grpSpPr>
          <a:xfrm rot="5400000">
            <a:off x="-166467" y="1677931"/>
            <a:ext cx="152400" cy="122115"/>
            <a:chOff x="7983415" y="6582508"/>
            <a:chExt cx="152400" cy="486507"/>
          </a:xfrm>
        </p:grpSpPr>
        <p:cxnSp>
          <p:nvCxnSpPr>
            <p:cNvPr id="256" name="Straight Connector 25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52" name="Group 251"/>
          <p:cNvGrpSpPr/>
          <p:nvPr userDrawn="1"/>
        </p:nvGrpSpPr>
        <p:grpSpPr>
          <a:xfrm rot="5400000">
            <a:off x="-166467" y="997340"/>
            <a:ext cx="152400" cy="122115"/>
            <a:chOff x="7983415" y="6582508"/>
            <a:chExt cx="152400" cy="486507"/>
          </a:xfrm>
        </p:grpSpPr>
        <p:cxnSp>
          <p:nvCxnSpPr>
            <p:cNvPr id="254" name="Straight Connector 25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53" name="Straight Connector 252"/>
          <p:cNvCxnSpPr/>
          <p:nvPr userDrawn="1"/>
        </p:nvCxnSpPr>
        <p:spPr>
          <a:xfrm rot="5400000">
            <a:off x="-90267"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userDrawn="1"/>
        </p:nvCxnSpPr>
        <p:spPr>
          <a:xfrm rot="5400000">
            <a:off x="9227541" y="392949"/>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207" name="Group 206"/>
          <p:cNvGrpSpPr/>
          <p:nvPr userDrawn="1"/>
        </p:nvGrpSpPr>
        <p:grpSpPr>
          <a:xfrm rot="5400000">
            <a:off x="9151341" y="5940709"/>
            <a:ext cx="152400" cy="122115"/>
            <a:chOff x="7983415" y="6582508"/>
            <a:chExt cx="152400" cy="486507"/>
          </a:xfrm>
        </p:grpSpPr>
        <p:cxnSp>
          <p:nvCxnSpPr>
            <p:cNvPr id="239" name="Straight Connector 23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8" name="Group 207"/>
          <p:cNvGrpSpPr/>
          <p:nvPr userDrawn="1"/>
        </p:nvGrpSpPr>
        <p:grpSpPr>
          <a:xfrm rot="5400000">
            <a:off x="9151341" y="5467067"/>
            <a:ext cx="152400" cy="122115"/>
            <a:chOff x="7983415" y="6582508"/>
            <a:chExt cx="152400" cy="486507"/>
          </a:xfrm>
        </p:grpSpPr>
        <p:cxnSp>
          <p:nvCxnSpPr>
            <p:cNvPr id="237" name="Straight Connector 23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9" name="Group 208"/>
          <p:cNvGrpSpPr/>
          <p:nvPr userDrawn="1"/>
        </p:nvGrpSpPr>
        <p:grpSpPr>
          <a:xfrm rot="5400000">
            <a:off x="9151341" y="4993425"/>
            <a:ext cx="152400" cy="122115"/>
            <a:chOff x="7983415" y="6582508"/>
            <a:chExt cx="152400" cy="486507"/>
          </a:xfrm>
        </p:grpSpPr>
        <p:cxnSp>
          <p:nvCxnSpPr>
            <p:cNvPr id="235" name="Straight Connector 23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userDrawn="1"/>
        </p:nvGrpSpPr>
        <p:grpSpPr>
          <a:xfrm rot="5400000">
            <a:off x="9151341" y="4519783"/>
            <a:ext cx="152400" cy="122115"/>
            <a:chOff x="7983415" y="6582508"/>
            <a:chExt cx="152400" cy="486507"/>
          </a:xfrm>
        </p:grpSpPr>
        <p:cxnSp>
          <p:nvCxnSpPr>
            <p:cNvPr id="233" name="Straight Connector 23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1" name="Group 210"/>
          <p:cNvGrpSpPr/>
          <p:nvPr userDrawn="1"/>
        </p:nvGrpSpPr>
        <p:grpSpPr>
          <a:xfrm rot="5400000">
            <a:off x="9151341" y="4046141"/>
            <a:ext cx="152400" cy="122115"/>
            <a:chOff x="7983415" y="6582508"/>
            <a:chExt cx="152400" cy="486507"/>
          </a:xfrm>
        </p:grpSpPr>
        <p:cxnSp>
          <p:nvCxnSpPr>
            <p:cNvPr id="231" name="Straight Connector 23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2" name="Group 211"/>
          <p:cNvGrpSpPr/>
          <p:nvPr userDrawn="1"/>
        </p:nvGrpSpPr>
        <p:grpSpPr>
          <a:xfrm rot="5400000">
            <a:off x="9151341" y="3572499"/>
            <a:ext cx="152400" cy="122115"/>
            <a:chOff x="7983415" y="6582508"/>
            <a:chExt cx="152400" cy="486507"/>
          </a:xfrm>
        </p:grpSpPr>
        <p:cxnSp>
          <p:nvCxnSpPr>
            <p:cNvPr id="229" name="Straight Connector 22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3" name="Group 212"/>
          <p:cNvGrpSpPr/>
          <p:nvPr userDrawn="1"/>
        </p:nvGrpSpPr>
        <p:grpSpPr>
          <a:xfrm rot="5400000">
            <a:off x="9151341" y="3098857"/>
            <a:ext cx="152400" cy="122115"/>
            <a:chOff x="7983415" y="6582508"/>
            <a:chExt cx="152400" cy="486507"/>
          </a:xfrm>
        </p:grpSpPr>
        <p:cxnSp>
          <p:nvCxnSpPr>
            <p:cNvPr id="227" name="Straight Connector 226"/>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4" name="Group 213"/>
          <p:cNvGrpSpPr/>
          <p:nvPr userDrawn="1"/>
        </p:nvGrpSpPr>
        <p:grpSpPr>
          <a:xfrm rot="5400000">
            <a:off x="9151341" y="2625215"/>
            <a:ext cx="152400" cy="122115"/>
            <a:chOff x="7983415" y="6582508"/>
            <a:chExt cx="152400" cy="486507"/>
          </a:xfrm>
        </p:grpSpPr>
        <p:cxnSp>
          <p:nvCxnSpPr>
            <p:cNvPr id="225" name="Straight Connector 224"/>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userDrawn="1"/>
        </p:nvGrpSpPr>
        <p:grpSpPr>
          <a:xfrm rot="5400000">
            <a:off x="9151341" y="2151573"/>
            <a:ext cx="152400" cy="122115"/>
            <a:chOff x="7983415" y="6582508"/>
            <a:chExt cx="152400" cy="486507"/>
          </a:xfrm>
        </p:grpSpPr>
        <p:cxnSp>
          <p:nvCxnSpPr>
            <p:cNvPr id="223" name="Straight Connector 222"/>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6" name="Group 215"/>
          <p:cNvGrpSpPr/>
          <p:nvPr userDrawn="1"/>
        </p:nvGrpSpPr>
        <p:grpSpPr>
          <a:xfrm rot="5400000">
            <a:off x="9151341" y="1677931"/>
            <a:ext cx="152400" cy="122115"/>
            <a:chOff x="7983415" y="6582508"/>
            <a:chExt cx="152400" cy="486507"/>
          </a:xfrm>
        </p:grpSpPr>
        <p:cxnSp>
          <p:nvCxnSpPr>
            <p:cNvPr id="221" name="Straight Connector 220"/>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17" name="Group 216"/>
          <p:cNvGrpSpPr/>
          <p:nvPr userDrawn="1"/>
        </p:nvGrpSpPr>
        <p:grpSpPr>
          <a:xfrm rot="5400000">
            <a:off x="9151341" y="997340"/>
            <a:ext cx="152400" cy="122115"/>
            <a:chOff x="7983415" y="6582508"/>
            <a:chExt cx="152400" cy="486507"/>
          </a:xfrm>
        </p:grpSpPr>
        <p:cxnSp>
          <p:nvCxnSpPr>
            <p:cNvPr id="219" name="Straight Connector 218"/>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18" name="Straight Connector 217"/>
          <p:cNvCxnSpPr/>
          <p:nvPr userDrawn="1"/>
        </p:nvCxnSpPr>
        <p:spPr>
          <a:xfrm rot="5400000">
            <a:off x="9227541" y="6338154"/>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userDrawn="1"/>
        </p:nvCxnSpPr>
        <p:spPr>
          <a:xfrm>
            <a:off x="457731"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userDrawn="1"/>
        </p:nvCxnSpPr>
        <p:spPr>
          <a:xfrm>
            <a:off x="8684419" y="-141165"/>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73" name="Group 172"/>
          <p:cNvGrpSpPr/>
          <p:nvPr userDrawn="1"/>
        </p:nvGrpSpPr>
        <p:grpSpPr>
          <a:xfrm>
            <a:off x="7986158" y="-141165"/>
            <a:ext cx="152400" cy="122115"/>
            <a:chOff x="7983415" y="6582508"/>
            <a:chExt cx="152400" cy="486507"/>
          </a:xfrm>
        </p:grpSpPr>
        <p:cxnSp>
          <p:nvCxnSpPr>
            <p:cNvPr id="204" name="Straight Connector 20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4" name="Group 173"/>
          <p:cNvGrpSpPr/>
          <p:nvPr userDrawn="1"/>
        </p:nvGrpSpPr>
        <p:grpSpPr>
          <a:xfrm>
            <a:off x="7287901" y="-141165"/>
            <a:ext cx="152400" cy="122115"/>
            <a:chOff x="7983415" y="6582508"/>
            <a:chExt cx="152400" cy="486507"/>
          </a:xfrm>
        </p:grpSpPr>
        <p:cxnSp>
          <p:nvCxnSpPr>
            <p:cNvPr id="202" name="Straight Connector 20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userDrawn="1"/>
        </p:nvGrpSpPr>
        <p:grpSpPr>
          <a:xfrm>
            <a:off x="6589644" y="-141165"/>
            <a:ext cx="152400" cy="122115"/>
            <a:chOff x="7983415" y="6582508"/>
            <a:chExt cx="152400" cy="486507"/>
          </a:xfrm>
        </p:grpSpPr>
        <p:cxnSp>
          <p:nvCxnSpPr>
            <p:cNvPr id="200" name="Straight Connector 19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6" name="Group 175"/>
          <p:cNvGrpSpPr/>
          <p:nvPr userDrawn="1"/>
        </p:nvGrpSpPr>
        <p:grpSpPr>
          <a:xfrm>
            <a:off x="5891387" y="-141165"/>
            <a:ext cx="152400" cy="122115"/>
            <a:chOff x="7983415" y="6582508"/>
            <a:chExt cx="152400" cy="486507"/>
          </a:xfrm>
        </p:grpSpPr>
        <p:cxnSp>
          <p:nvCxnSpPr>
            <p:cNvPr id="198" name="Straight Connector 19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7" name="Group 176"/>
          <p:cNvGrpSpPr/>
          <p:nvPr userDrawn="1"/>
        </p:nvGrpSpPr>
        <p:grpSpPr>
          <a:xfrm>
            <a:off x="5193130" y="-141165"/>
            <a:ext cx="152400" cy="122115"/>
            <a:chOff x="7983415" y="6582508"/>
            <a:chExt cx="152400" cy="486507"/>
          </a:xfrm>
        </p:grpSpPr>
        <p:cxnSp>
          <p:nvCxnSpPr>
            <p:cNvPr id="196" name="Straight Connector 19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8" name="Group 177"/>
          <p:cNvGrpSpPr/>
          <p:nvPr userDrawn="1"/>
        </p:nvGrpSpPr>
        <p:grpSpPr>
          <a:xfrm>
            <a:off x="4494873" y="-141165"/>
            <a:ext cx="152400" cy="122115"/>
            <a:chOff x="7983415" y="6582508"/>
            <a:chExt cx="152400" cy="486507"/>
          </a:xfrm>
        </p:grpSpPr>
        <p:cxnSp>
          <p:nvCxnSpPr>
            <p:cNvPr id="194" name="Straight Connector 19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a:xfrm>
            <a:off x="3796616" y="-141165"/>
            <a:ext cx="152400" cy="122115"/>
            <a:chOff x="7983415" y="6582508"/>
            <a:chExt cx="152400" cy="486507"/>
          </a:xfrm>
        </p:grpSpPr>
        <p:cxnSp>
          <p:nvCxnSpPr>
            <p:cNvPr id="192" name="Straight Connector 191"/>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0" name="Group 179"/>
          <p:cNvGrpSpPr/>
          <p:nvPr userDrawn="1"/>
        </p:nvGrpSpPr>
        <p:grpSpPr>
          <a:xfrm>
            <a:off x="3098359" y="-141165"/>
            <a:ext cx="152400" cy="122115"/>
            <a:chOff x="7983415" y="6582508"/>
            <a:chExt cx="152400" cy="486507"/>
          </a:xfrm>
        </p:grpSpPr>
        <p:cxnSp>
          <p:nvCxnSpPr>
            <p:cNvPr id="190" name="Straight Connector 189"/>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1" name="Group 180"/>
          <p:cNvGrpSpPr/>
          <p:nvPr userDrawn="1"/>
        </p:nvGrpSpPr>
        <p:grpSpPr>
          <a:xfrm>
            <a:off x="2400102" y="-141165"/>
            <a:ext cx="152400" cy="122115"/>
            <a:chOff x="7983415" y="6582508"/>
            <a:chExt cx="152400" cy="486507"/>
          </a:xfrm>
        </p:grpSpPr>
        <p:cxnSp>
          <p:nvCxnSpPr>
            <p:cNvPr id="188" name="Straight Connector 187"/>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2" name="Group 181"/>
          <p:cNvGrpSpPr/>
          <p:nvPr userDrawn="1"/>
        </p:nvGrpSpPr>
        <p:grpSpPr>
          <a:xfrm>
            <a:off x="1701845" y="-141165"/>
            <a:ext cx="152400" cy="122115"/>
            <a:chOff x="7983415" y="6582508"/>
            <a:chExt cx="152400" cy="486507"/>
          </a:xfrm>
        </p:grpSpPr>
        <p:cxnSp>
          <p:nvCxnSpPr>
            <p:cNvPr id="186" name="Straight Connector 185"/>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83" name="Group 182"/>
          <p:cNvGrpSpPr/>
          <p:nvPr userDrawn="1"/>
        </p:nvGrpSpPr>
        <p:grpSpPr>
          <a:xfrm>
            <a:off x="1003588" y="-141165"/>
            <a:ext cx="152400" cy="122115"/>
            <a:chOff x="7983415" y="6582508"/>
            <a:chExt cx="152400" cy="486507"/>
          </a:xfrm>
        </p:grpSpPr>
        <p:cxnSp>
          <p:nvCxnSpPr>
            <p:cNvPr id="184" name="Straight Connector 183"/>
            <p:cNvCxnSpPr/>
            <p:nvPr userDrawn="1"/>
          </p:nvCxnSpPr>
          <p:spPr>
            <a:xfrm>
              <a:off x="81358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userDrawn="1"/>
          </p:nvCxnSpPr>
          <p:spPr>
            <a:xfrm>
              <a:off x="7983415" y="6582508"/>
              <a:ext cx="0" cy="48650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148" name="Freeform 7"/>
          <p:cNvSpPr>
            <a:spLocks noChangeAspect="1" noEditPoints="1"/>
          </p:cNvSpPr>
          <p:nvPr userDrawn="1"/>
        </p:nvSpPr>
        <p:spPr bwMode="white">
          <a:xfrm>
            <a:off x="0" y="1"/>
            <a:ext cx="9144000" cy="6857665"/>
          </a:xfrm>
          <a:custGeom>
            <a:avLst/>
            <a:gdLst>
              <a:gd name="T0" fmla="*/ 0 w 6803"/>
              <a:gd name="T1" fmla="*/ 0 h 5102"/>
              <a:gd name="T2" fmla="*/ 0 w 6803"/>
              <a:gd name="T3" fmla="*/ 5102 h 5102"/>
              <a:gd name="T4" fmla="*/ 6803 w 6803"/>
              <a:gd name="T5" fmla="*/ 5102 h 5102"/>
              <a:gd name="T6" fmla="*/ 6803 w 6803"/>
              <a:gd name="T7" fmla="*/ 0 h 5102"/>
              <a:gd name="T8" fmla="*/ 0 w 6803"/>
              <a:gd name="T9" fmla="*/ 0 h 5102"/>
              <a:gd name="T10" fmla="*/ 6751 w 6803"/>
              <a:gd name="T11" fmla="*/ 5048 h 5102"/>
              <a:gd name="T12" fmla="*/ 52 w 6803"/>
              <a:gd name="T13" fmla="*/ 5048 h 5102"/>
              <a:gd name="T14" fmla="*/ 52 w 6803"/>
              <a:gd name="T15" fmla="*/ 54 h 5102"/>
              <a:gd name="T16" fmla="*/ 6751 w 6803"/>
              <a:gd name="T17" fmla="*/ 54 h 5102"/>
              <a:gd name="T18" fmla="*/ 6751 w 6803"/>
              <a:gd name="T19" fmla="*/ 5048 h 5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03" h="5102">
                <a:moveTo>
                  <a:pt x="0" y="0"/>
                </a:moveTo>
                <a:lnTo>
                  <a:pt x="0" y="5102"/>
                </a:lnTo>
                <a:lnTo>
                  <a:pt x="6803" y="5102"/>
                </a:lnTo>
                <a:lnTo>
                  <a:pt x="6803" y="0"/>
                </a:lnTo>
                <a:lnTo>
                  <a:pt x="0" y="0"/>
                </a:lnTo>
                <a:close/>
                <a:moveTo>
                  <a:pt x="6751" y="5048"/>
                </a:moveTo>
                <a:lnTo>
                  <a:pt x="52" y="5048"/>
                </a:lnTo>
                <a:lnTo>
                  <a:pt x="52" y="54"/>
                </a:lnTo>
                <a:lnTo>
                  <a:pt x="6751" y="54"/>
                </a:lnTo>
                <a:lnTo>
                  <a:pt x="6751" y="5048"/>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en-US" dirty="0">
              <a:solidFill>
                <a:srgbClr val="2D2D2A"/>
              </a:solidFill>
            </a:endParaRPr>
          </a:p>
        </p:txBody>
      </p:sp>
      <p:sp>
        <p:nvSpPr>
          <p:cNvPr id="147" name="Text Placeholder 6"/>
          <p:cNvSpPr>
            <a:spLocks noGrp="1"/>
          </p:cNvSpPr>
          <p:nvPr>
            <p:ph type="body" sz="quarter" idx="14"/>
          </p:nvPr>
        </p:nvSpPr>
        <p:spPr bwMode="gray">
          <a:xfrm>
            <a:off x="2926934" y="3506076"/>
            <a:ext cx="3281586" cy="2527969"/>
          </a:xfrm>
        </p:spPr>
        <p:txBody>
          <a:bodyPr>
            <a:noAutofit/>
          </a:bodyPr>
          <a:lstStyle>
            <a:lvl1pPr marL="0" indent="0" algn="ctr">
              <a:lnSpc>
                <a:spcPct val="95000"/>
              </a:lnSpc>
              <a:spcAft>
                <a:spcPts val="1000"/>
              </a:spcAft>
              <a:buClr>
                <a:schemeClr val="bg1"/>
              </a:buClr>
              <a:buFont typeface="Arial" panose="020B0604020202020204" pitchFamily="34" charset="0"/>
              <a:buChar char="​"/>
              <a:defRPr sz="2200" i="1">
                <a:solidFill>
                  <a:schemeClr val="bg1"/>
                </a:solidFill>
                <a:latin typeface="+mn-lt"/>
              </a:defRPr>
            </a:lvl1pPr>
            <a:lvl2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2pPr>
            <a:lvl3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3pPr>
            <a:lvl4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4pPr>
            <a:lvl5pPr marL="0" indent="0" algn="ctr">
              <a:lnSpc>
                <a:spcPct val="100000"/>
              </a:lnSpc>
              <a:spcAft>
                <a:spcPts val="1000"/>
              </a:spcAft>
              <a:buClr>
                <a:schemeClr val="bg1"/>
              </a:buClr>
              <a:buFont typeface="Arial" panose="020B0604020202020204" pitchFamily="34" charset="0"/>
              <a:buChar char="​"/>
              <a:defRPr sz="1600" i="1">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5"/>
          </p:nvPr>
        </p:nvSpPr>
        <p:spPr bwMode="gray">
          <a:xfrm>
            <a:off x="3396946" y="6229350"/>
            <a:ext cx="2341562" cy="460375"/>
          </a:xfrm>
        </p:spPr>
        <p:txBody>
          <a:bodyPr/>
          <a:lstStyle>
            <a:lvl3pPr algn="ctr">
              <a:defRPr sz="1600">
                <a:solidFill>
                  <a:schemeClr val="tx1">
                    <a:lumMod val="75000"/>
                    <a:lumOff val="25000"/>
                  </a:schemeClr>
                </a:solidFill>
              </a:defRPr>
            </a:lvl3pPr>
          </a:lstStyle>
          <a:p>
            <a:pPr lvl="2"/>
            <a:r>
              <a:rPr lang="en-US" dirty="0"/>
              <a:t>Click to edit Master text styles</a:t>
            </a:r>
          </a:p>
        </p:txBody>
      </p:sp>
    </p:spTree>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p:bg>
      <p:bgPr>
        <a:gradFill>
          <a:gsLst>
            <a:gs pos="0">
              <a:schemeClr val="accent1"/>
            </a:gs>
            <a:gs pos="77000">
              <a:schemeClr val="accent1">
                <a:lumMod val="30000"/>
              </a:schemeClr>
            </a:gs>
          </a:gsLst>
          <a:path path="circle">
            <a:fillToRect l="100000" t="100000"/>
          </a:path>
        </a:gradFill>
        <a:effectLst/>
      </p:bgPr>
    </p:bg>
    <p:spTree>
      <p:nvGrpSpPr>
        <p:cNvPr id="1" name=""/>
        <p:cNvGrpSpPr/>
        <p:nvPr/>
      </p:nvGrpSpPr>
      <p:grpSpPr>
        <a:xfrm>
          <a:off x="0" y="0"/>
          <a:ext cx="0" cy="0"/>
          <a:chOff x="0" y="0"/>
          <a:chExt cx="0" cy="0"/>
        </a:xfrm>
      </p:grpSpPr>
      <p:sp>
        <p:nvSpPr>
          <p:cNvPr id="3" name="Freeform 2"/>
          <p:cNvSpPr/>
          <p:nvPr userDrawn="1"/>
        </p:nvSpPr>
        <p:spPr bwMode="ltGray">
          <a:xfrm>
            <a:off x="-6350" y="12700"/>
            <a:ext cx="5994400" cy="6840538"/>
          </a:xfrm>
          <a:custGeom>
            <a:avLst/>
            <a:gdLst>
              <a:gd name="connsiteX0" fmla="*/ 0 w 6057900"/>
              <a:gd name="connsiteY0" fmla="*/ 1117600 h 6851650"/>
              <a:gd name="connsiteX1" fmla="*/ 0 w 6057900"/>
              <a:gd name="connsiteY1" fmla="*/ 6851650 h 6851650"/>
              <a:gd name="connsiteX2" fmla="*/ 6057900 w 6057900"/>
              <a:gd name="connsiteY2" fmla="*/ 0 h 6851650"/>
              <a:gd name="connsiteX3" fmla="*/ 1911350 w 6057900"/>
              <a:gd name="connsiteY3"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40538"/>
              <a:gd name="connsiteX1" fmla="*/ 2381 w 6057900"/>
              <a:gd name="connsiteY1" fmla="*/ 6839744 h 6840538"/>
              <a:gd name="connsiteX2" fmla="*/ 84931 w 6057900"/>
              <a:gd name="connsiteY2" fmla="*/ 6840538 h 6840538"/>
              <a:gd name="connsiteX3" fmla="*/ 6057900 w 6057900"/>
              <a:gd name="connsiteY3" fmla="*/ 0 h 6840538"/>
              <a:gd name="connsiteX4" fmla="*/ 1911350 w 6057900"/>
              <a:gd name="connsiteY4" fmla="*/ 0 h 6840538"/>
              <a:gd name="connsiteX0" fmla="*/ 0 w 5994400"/>
              <a:gd name="connsiteY0" fmla="*/ 1117600 h 6840538"/>
              <a:gd name="connsiteX1" fmla="*/ 2381 w 5994400"/>
              <a:gd name="connsiteY1" fmla="*/ 6839744 h 6840538"/>
              <a:gd name="connsiteX2" fmla="*/ 84931 w 5994400"/>
              <a:gd name="connsiteY2" fmla="*/ 6840538 h 6840538"/>
              <a:gd name="connsiteX3" fmla="*/ 5994400 w 5994400"/>
              <a:gd name="connsiteY3" fmla="*/ 0 h 6840538"/>
              <a:gd name="connsiteX4" fmla="*/ 1911350 w 5994400"/>
              <a:gd name="connsiteY4" fmla="*/ 0 h 6840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00" h="6840538">
                <a:moveTo>
                  <a:pt x="0" y="1117600"/>
                </a:moveTo>
                <a:cubicBezTo>
                  <a:pt x="794" y="3024981"/>
                  <a:pt x="1587" y="4932363"/>
                  <a:pt x="2381" y="6839744"/>
                </a:cubicBezTo>
                <a:lnTo>
                  <a:pt x="84931" y="6840538"/>
                </a:lnTo>
                <a:lnTo>
                  <a:pt x="5994400" y="0"/>
                </a:lnTo>
                <a:lnTo>
                  <a:pt x="1911350" y="0"/>
                </a:lnTo>
              </a:path>
            </a:pathLst>
          </a:custGeom>
          <a:gradFill flip="none" rotWithShape="1">
            <a:gsLst>
              <a:gs pos="100000">
                <a:schemeClr val="accent1">
                  <a:alpha val="0"/>
                </a:schemeClr>
              </a:gs>
              <a:gs pos="0">
                <a:schemeClr val="accent1">
                  <a:alpha val="3500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a:xfrm>
            <a:off x="674755" y="1905001"/>
            <a:ext cx="7781756" cy="2225262"/>
          </a:xfrm>
        </p:spPr>
        <p:txBody>
          <a:bodyPr anchor="ctr"/>
          <a:lstStyle>
            <a:lvl1pPr>
              <a:defRPr sz="5500">
                <a:solidFill>
                  <a:schemeClr val="bg1"/>
                </a:solidFill>
              </a:defRPr>
            </a:lvl1pPr>
          </a:lstStyle>
          <a:p>
            <a:r>
              <a:rPr lang="en-US" dirty="0"/>
              <a:t>Click to edit Master title style</a:t>
            </a:r>
          </a:p>
        </p:txBody>
      </p:sp>
      <p:sp>
        <p:nvSpPr>
          <p:cNvPr id="10" name="Text Placeholder 9"/>
          <p:cNvSpPr>
            <a:spLocks noGrp="1"/>
          </p:cNvSpPr>
          <p:nvPr>
            <p:ph type="body" sz="quarter" idx="14" hasCustomPrompt="1"/>
          </p:nvPr>
        </p:nvSpPr>
        <p:spPr>
          <a:xfrm>
            <a:off x="674703" y="4620890"/>
            <a:ext cx="7783445" cy="1415772"/>
          </a:xfrm>
        </p:spPr>
        <p:txBody>
          <a:bodyPr>
            <a:noAutofit/>
          </a:bodyPr>
          <a:lstStyle>
            <a:lvl1pPr marL="0" indent="0">
              <a:lnSpc>
                <a:spcPct val="95000"/>
              </a:lnSpc>
              <a:spcAft>
                <a:spcPts val="0"/>
              </a:spcAft>
              <a:buFont typeface="Arial" panose="020B0604020202020204" pitchFamily="34" charset="0"/>
              <a:buChar char="​"/>
              <a:defRPr sz="2100" b="0">
                <a:solidFill>
                  <a:schemeClr val="accent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bg1"/>
                </a:solidFill>
              </a:defRPr>
            </a:lvl2pPr>
            <a:lvl3pPr marL="0" indent="0">
              <a:lnSpc>
                <a:spcPct val="95000"/>
              </a:lnSpc>
              <a:spcBef>
                <a:spcPts val="0"/>
              </a:spcBef>
              <a:spcAft>
                <a:spcPts val="200"/>
              </a:spcAft>
              <a:buFont typeface="Arial" panose="020B0604020202020204" pitchFamily="34" charset="0"/>
              <a:buChar char="​"/>
              <a:defRPr sz="1500">
                <a:solidFill>
                  <a:schemeClr val="bg1"/>
                </a:solidFill>
              </a:defRPr>
            </a:lvl3pPr>
            <a:lvl4pPr marL="0" indent="0">
              <a:lnSpc>
                <a:spcPct val="95000"/>
              </a:lnSpc>
              <a:spcBef>
                <a:spcPts val="0"/>
              </a:spcBef>
              <a:spcAft>
                <a:spcPts val="200"/>
              </a:spcAft>
              <a:buFont typeface="Arial" panose="020B0604020202020204" pitchFamily="34" charset="0"/>
              <a:buChar char="​"/>
              <a:defRPr sz="1500">
                <a:solidFill>
                  <a:schemeClr val="bg1"/>
                </a:solidFill>
              </a:defRPr>
            </a:lvl4pPr>
            <a:lvl5pPr marL="0" indent="0">
              <a:lnSpc>
                <a:spcPct val="95000"/>
              </a:lnSpc>
              <a:spcBef>
                <a:spcPts val="0"/>
              </a:spcBef>
              <a:spcAft>
                <a:spcPts val="200"/>
              </a:spcAft>
              <a:buFont typeface="Arial" panose="020B0604020202020204" pitchFamily="34" charset="0"/>
              <a:buChar char="​"/>
              <a:defRPr sz="15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p:cNvGrpSpPr/>
          <p:nvPr userDrawn="1"/>
        </p:nvGrpSpPr>
        <p:grpSpPr>
          <a:xfrm>
            <a:off x="678035" y="1732950"/>
            <a:ext cx="7780165" cy="2672550"/>
            <a:chOff x="914400" y="1732950"/>
            <a:chExt cx="7316788" cy="2672550"/>
          </a:xfrm>
        </p:grpSpPr>
        <p:cxnSp>
          <p:nvCxnSpPr>
            <p:cNvPr id="11" name="Straight Connector 10"/>
            <p:cNvCxnSpPr/>
            <p:nvPr userDrawn="1"/>
          </p:nvCxnSpPr>
          <p:spPr>
            <a:xfrm>
              <a:off x="914400" y="1732950"/>
              <a:ext cx="73152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bg1">
                  <a:lumMod val="8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25" name="Text Placeholder 3"/>
          <p:cNvSpPr>
            <a:spLocks noGrp="1"/>
          </p:cNvSpPr>
          <p:nvPr>
            <p:ph type="body" sz="half" idx="2" hasCustomPrompt="1"/>
          </p:nvPr>
        </p:nvSpPr>
        <p:spPr>
          <a:xfrm>
            <a:off x="1618130" y="2971800"/>
            <a:ext cx="2725270" cy="914399"/>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section title</a:t>
            </a:r>
          </a:p>
        </p:txBody>
      </p:sp>
      <p:sp>
        <p:nvSpPr>
          <p:cNvPr id="30" name="Text Placeholder 29"/>
          <p:cNvSpPr>
            <a:spLocks noGrp="1"/>
          </p:cNvSpPr>
          <p:nvPr>
            <p:ph type="body" sz="quarter" idx="11" hasCustomPrompt="1"/>
          </p:nvPr>
        </p:nvSpPr>
        <p:spPr>
          <a:xfrm>
            <a:off x="685800" y="2948353"/>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a:t>##</a:t>
            </a:r>
          </a:p>
        </p:txBody>
      </p:sp>
      <p:sp>
        <p:nvSpPr>
          <p:cNvPr id="22" name="Text Placeholder 2"/>
          <p:cNvSpPr>
            <a:spLocks noGrp="1"/>
          </p:cNvSpPr>
          <p:nvPr>
            <p:ph type="body" idx="28" hasCustomPrompt="1"/>
          </p:nvPr>
        </p:nvSpPr>
        <p:spPr>
          <a:xfrm>
            <a:off x="685800" y="691051"/>
            <a:ext cx="7772400" cy="451948"/>
          </a:xfrm>
        </p:spPr>
        <p:txBody>
          <a:bodyPr anchor="t"/>
          <a:lstStyle>
            <a:lvl1pPr marL="0" indent="0">
              <a:lnSpc>
                <a:spcPct val="85000"/>
              </a:lnSpc>
              <a:spcBef>
                <a:spcPts val="0"/>
              </a:spcBef>
              <a:spcAft>
                <a:spcPts val="0"/>
              </a:spcAft>
              <a:buNone/>
              <a:defRPr sz="1700" b="0">
                <a:solidFill>
                  <a:schemeClr val="accent3"/>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4" name="Text Placeholder 3"/>
          <p:cNvSpPr>
            <a:spLocks noGrp="1"/>
          </p:cNvSpPr>
          <p:nvPr>
            <p:ph type="body" sz="half" idx="29" hasCustomPrompt="1"/>
          </p:nvPr>
        </p:nvSpPr>
        <p:spPr>
          <a:xfrm>
            <a:off x="1618130" y="3886205"/>
            <a:ext cx="2725270" cy="914399"/>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section title</a:t>
            </a:r>
          </a:p>
        </p:txBody>
      </p:sp>
      <p:sp>
        <p:nvSpPr>
          <p:cNvPr id="95" name="Text Placeholder 29"/>
          <p:cNvSpPr>
            <a:spLocks noGrp="1"/>
          </p:cNvSpPr>
          <p:nvPr>
            <p:ph type="body" sz="quarter" idx="30" hasCustomPrompt="1"/>
          </p:nvPr>
        </p:nvSpPr>
        <p:spPr>
          <a:xfrm>
            <a:off x="685800" y="3862758"/>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a:t>##</a:t>
            </a:r>
          </a:p>
        </p:txBody>
      </p:sp>
      <p:sp>
        <p:nvSpPr>
          <p:cNvPr id="96" name="Text Placeholder 3"/>
          <p:cNvSpPr>
            <a:spLocks noGrp="1"/>
          </p:cNvSpPr>
          <p:nvPr>
            <p:ph type="body" sz="half" idx="31" hasCustomPrompt="1"/>
          </p:nvPr>
        </p:nvSpPr>
        <p:spPr>
          <a:xfrm>
            <a:off x="1618130" y="4800610"/>
            <a:ext cx="2725270" cy="914399"/>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section title</a:t>
            </a:r>
          </a:p>
        </p:txBody>
      </p:sp>
      <p:sp>
        <p:nvSpPr>
          <p:cNvPr id="97" name="Text Placeholder 29"/>
          <p:cNvSpPr>
            <a:spLocks noGrp="1"/>
          </p:cNvSpPr>
          <p:nvPr>
            <p:ph type="body" sz="quarter" idx="32" hasCustomPrompt="1"/>
          </p:nvPr>
        </p:nvSpPr>
        <p:spPr>
          <a:xfrm>
            <a:off x="685800" y="4777163"/>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a:t>##</a:t>
            </a:r>
          </a:p>
        </p:txBody>
      </p:sp>
      <p:sp>
        <p:nvSpPr>
          <p:cNvPr id="98" name="Text Placeholder 3"/>
          <p:cNvSpPr>
            <a:spLocks noGrp="1"/>
          </p:cNvSpPr>
          <p:nvPr>
            <p:ph type="body" sz="half" idx="33" hasCustomPrompt="1"/>
          </p:nvPr>
        </p:nvSpPr>
        <p:spPr>
          <a:xfrm>
            <a:off x="5732930" y="2971800"/>
            <a:ext cx="2725270" cy="914399"/>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section title</a:t>
            </a:r>
          </a:p>
        </p:txBody>
      </p:sp>
      <p:sp>
        <p:nvSpPr>
          <p:cNvPr id="99" name="Text Placeholder 29"/>
          <p:cNvSpPr>
            <a:spLocks noGrp="1"/>
          </p:cNvSpPr>
          <p:nvPr>
            <p:ph type="body" sz="quarter" idx="34" hasCustomPrompt="1"/>
          </p:nvPr>
        </p:nvSpPr>
        <p:spPr>
          <a:xfrm>
            <a:off x="4800600" y="2948353"/>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a:t>##</a:t>
            </a:r>
          </a:p>
        </p:txBody>
      </p:sp>
      <p:sp>
        <p:nvSpPr>
          <p:cNvPr id="100" name="Text Placeholder 3"/>
          <p:cNvSpPr>
            <a:spLocks noGrp="1"/>
          </p:cNvSpPr>
          <p:nvPr>
            <p:ph type="body" sz="half" idx="35" hasCustomPrompt="1"/>
          </p:nvPr>
        </p:nvSpPr>
        <p:spPr>
          <a:xfrm>
            <a:off x="5732930" y="3886205"/>
            <a:ext cx="2725270" cy="914399"/>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section title</a:t>
            </a:r>
          </a:p>
        </p:txBody>
      </p:sp>
      <p:sp>
        <p:nvSpPr>
          <p:cNvPr id="101" name="Text Placeholder 29"/>
          <p:cNvSpPr>
            <a:spLocks noGrp="1"/>
          </p:cNvSpPr>
          <p:nvPr>
            <p:ph type="body" sz="quarter" idx="36" hasCustomPrompt="1"/>
          </p:nvPr>
        </p:nvSpPr>
        <p:spPr>
          <a:xfrm>
            <a:off x="4800600" y="3862758"/>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a:t>##</a:t>
            </a:r>
          </a:p>
        </p:txBody>
      </p:sp>
      <p:sp>
        <p:nvSpPr>
          <p:cNvPr id="102" name="Text Placeholder 3"/>
          <p:cNvSpPr>
            <a:spLocks noGrp="1"/>
          </p:cNvSpPr>
          <p:nvPr>
            <p:ph type="body" sz="half" idx="37" hasCustomPrompt="1"/>
          </p:nvPr>
        </p:nvSpPr>
        <p:spPr>
          <a:xfrm>
            <a:off x="5732930" y="4800610"/>
            <a:ext cx="2725270" cy="914399"/>
          </a:xfrm>
        </p:spPr>
        <p:txBody>
          <a:bodyPr anchor="t" anchorCtr="0">
            <a:noAutofit/>
          </a:bodyPr>
          <a:lstStyle>
            <a:lvl1pPr marL="0" indent="0">
              <a:lnSpc>
                <a:spcPts val="1700"/>
              </a:lnSpc>
              <a:buNone/>
              <a:defRPr sz="1500">
                <a:solidFill>
                  <a:schemeClr val="tx2"/>
                </a:solidFill>
                <a:latin typeface="+mn-lt"/>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section title</a:t>
            </a:r>
          </a:p>
        </p:txBody>
      </p:sp>
      <p:sp>
        <p:nvSpPr>
          <p:cNvPr id="103" name="Text Placeholder 29"/>
          <p:cNvSpPr>
            <a:spLocks noGrp="1"/>
          </p:cNvSpPr>
          <p:nvPr>
            <p:ph type="body" sz="quarter" idx="38" hasCustomPrompt="1"/>
          </p:nvPr>
        </p:nvSpPr>
        <p:spPr>
          <a:xfrm>
            <a:off x="4800600" y="4777163"/>
            <a:ext cx="932330" cy="937839"/>
          </a:xfrm>
        </p:spPr>
        <p:txBody>
          <a:bodyPr anchor="t" anchorCtr="0">
            <a:noAutofit/>
          </a:bodyPr>
          <a:lstStyle>
            <a:lvl1pPr marL="0" indent="0">
              <a:lnSpc>
                <a:spcPct val="85000"/>
              </a:lnSpc>
              <a:spcBef>
                <a:spcPts val="0"/>
              </a:spcBef>
              <a:spcAft>
                <a:spcPts val="0"/>
              </a:spcAft>
              <a:buFontTx/>
              <a:buNone/>
              <a:defRPr sz="5000">
                <a:solidFill>
                  <a:schemeClr val="accent2"/>
                </a:solidFill>
                <a:latin typeface="Franklin Gothic Demi Cond" panose="020B0706030402020204" pitchFamily="34" charset="0"/>
              </a:defRPr>
            </a:lvl1pPr>
          </a:lstStyle>
          <a:p>
            <a:pPr lvl="0"/>
            <a:r>
              <a:rPr lang="en-US" dirty="0"/>
              <a:t>##</a:t>
            </a:r>
          </a:p>
        </p:txBody>
      </p:sp>
    </p:spTree>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15" name="Content Placeholder 13"/>
          <p:cNvSpPr>
            <a:spLocks noGrp="1"/>
          </p:cNvSpPr>
          <p:nvPr>
            <p:ph sz="quarter" idx="15"/>
          </p:nvPr>
        </p:nvSpPr>
        <p:spPr>
          <a:xfrm>
            <a:off x="685800" y="2971800"/>
            <a:ext cx="3657600" cy="274320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Content Placeholder 13"/>
          <p:cNvSpPr>
            <a:spLocks noGrp="1"/>
          </p:cNvSpPr>
          <p:nvPr>
            <p:ph sz="quarter" idx="16"/>
          </p:nvPr>
        </p:nvSpPr>
        <p:spPr>
          <a:xfrm>
            <a:off x="4800600" y="2971800"/>
            <a:ext cx="3657600" cy="274320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Text Placeholder 2"/>
          <p:cNvSpPr>
            <a:spLocks noGrp="1"/>
          </p:cNvSpPr>
          <p:nvPr>
            <p:ph type="body" idx="28" hasCustomPrompt="1"/>
          </p:nvPr>
        </p:nvSpPr>
        <p:spPr>
          <a:xfrm>
            <a:off x="685800" y="691051"/>
            <a:ext cx="7772400" cy="451948"/>
          </a:xfrm>
        </p:spPr>
        <p:txBody>
          <a:bodyPr anchor="t"/>
          <a:lstStyle>
            <a:lvl1pPr marL="0" indent="0">
              <a:lnSpc>
                <a:spcPct val="85000"/>
              </a:lnSpc>
              <a:spcBef>
                <a:spcPts val="0"/>
              </a:spcBef>
              <a:spcAft>
                <a:spcPts val="0"/>
              </a:spcAft>
              <a:buNone/>
              <a:defRPr sz="1700" b="0">
                <a:solidFill>
                  <a:schemeClr val="accent3"/>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9" name="TextBox 38"/>
          <p:cNvSpPr txBox="1"/>
          <p:nvPr userDrawn="1"/>
        </p:nvSpPr>
        <p:spPr>
          <a:xfrm>
            <a:off x="8165123" y="6589187"/>
            <a:ext cx="293077" cy="123111"/>
          </a:xfrm>
          <a:prstGeom prst="rect">
            <a:avLst/>
          </a:prstGeom>
          <a:noFill/>
        </p:spPr>
        <p:txBody>
          <a:bodyPr wrap="square" lIns="0" tIns="0" rIns="0" bIns="0" rtlCol="0" anchor="b">
            <a:spAutoFit/>
          </a:bodyPr>
          <a:lstStyle/>
          <a:p>
            <a:pPr algn="r"/>
            <a:fld id="{12EB7FDA-3CFA-48E9-9A35-E50E94D3505F}" type="slidenum">
              <a:rPr lang="en-US" sz="800" smtClean="0">
                <a:solidFill>
                  <a:srgbClr val="897C57">
                    <a:lumMod val="60000"/>
                    <a:lumOff val="40000"/>
                  </a:srgbClr>
                </a:solidFill>
              </a:rPr>
              <a:pPr algn="r"/>
              <a:t>‹#›</a:t>
            </a:fld>
            <a:endParaRPr lang="en-US" sz="800" dirty="0">
              <a:solidFill>
                <a:srgbClr val="897C57">
                  <a:lumMod val="60000"/>
                  <a:lumOff val="40000"/>
                </a:srgbClr>
              </a:solidFill>
            </a:endParaRPr>
          </a:p>
        </p:txBody>
      </p:sp>
      <p:sp>
        <p:nvSpPr>
          <p:cNvPr id="40" name="Text Placeholder 10"/>
          <p:cNvSpPr>
            <a:spLocks noGrp="1"/>
          </p:cNvSpPr>
          <p:nvPr>
            <p:ph type="body" sz="quarter" idx="14" hasCustomPrompt="1"/>
          </p:nvPr>
        </p:nvSpPr>
        <p:spPr>
          <a:xfrm>
            <a:off x="685800" y="6564565"/>
            <a:ext cx="50292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dirty="0"/>
              <a:t>click to insert source</a:t>
            </a:r>
          </a:p>
        </p:txBody>
      </p:sp>
    </p:spTree>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685800" y="2971800"/>
            <a:ext cx="5029200" cy="2743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Content Placeholder 37"/>
          <p:cNvSpPr>
            <a:spLocks noGrp="1"/>
          </p:cNvSpPr>
          <p:nvPr>
            <p:ph sz="quarter" idx="17"/>
          </p:nvPr>
        </p:nvSpPr>
        <p:spPr>
          <a:xfrm>
            <a:off x="6172200" y="2971800"/>
            <a:ext cx="2286000" cy="274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2"/>
          <p:cNvSpPr>
            <a:spLocks noGrp="1"/>
          </p:cNvSpPr>
          <p:nvPr>
            <p:ph type="body" idx="28" hasCustomPrompt="1"/>
          </p:nvPr>
        </p:nvSpPr>
        <p:spPr>
          <a:xfrm>
            <a:off x="685800" y="691051"/>
            <a:ext cx="7772400" cy="451948"/>
          </a:xfrm>
        </p:spPr>
        <p:txBody>
          <a:bodyPr anchor="t"/>
          <a:lstStyle>
            <a:lvl1pPr marL="0" indent="0">
              <a:lnSpc>
                <a:spcPct val="85000"/>
              </a:lnSpc>
              <a:spcBef>
                <a:spcPts val="0"/>
              </a:spcBef>
              <a:spcAft>
                <a:spcPts val="0"/>
              </a:spcAft>
              <a:buNone/>
              <a:defRPr sz="1700" b="0">
                <a:solidFill>
                  <a:schemeClr val="accent3"/>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7" name="TextBox 36"/>
          <p:cNvSpPr txBox="1"/>
          <p:nvPr userDrawn="1"/>
        </p:nvSpPr>
        <p:spPr>
          <a:xfrm>
            <a:off x="8165123" y="6589187"/>
            <a:ext cx="293077" cy="123111"/>
          </a:xfrm>
          <a:prstGeom prst="rect">
            <a:avLst/>
          </a:prstGeom>
          <a:noFill/>
        </p:spPr>
        <p:txBody>
          <a:bodyPr wrap="square" lIns="0" tIns="0" rIns="0" bIns="0" rtlCol="0" anchor="b">
            <a:spAutoFit/>
          </a:bodyPr>
          <a:lstStyle/>
          <a:p>
            <a:pPr algn="r"/>
            <a:fld id="{12EB7FDA-3CFA-48E9-9A35-E50E94D3505F}" type="slidenum">
              <a:rPr lang="en-US" sz="800" smtClean="0">
                <a:solidFill>
                  <a:srgbClr val="897C57">
                    <a:lumMod val="60000"/>
                    <a:lumOff val="40000"/>
                  </a:srgbClr>
                </a:solidFill>
              </a:rPr>
              <a:pPr algn="r"/>
              <a:t>‹#›</a:t>
            </a:fld>
            <a:endParaRPr lang="en-US" sz="800" dirty="0">
              <a:solidFill>
                <a:srgbClr val="897C57">
                  <a:lumMod val="60000"/>
                  <a:lumOff val="40000"/>
                </a:srgbClr>
              </a:solidFill>
            </a:endParaRPr>
          </a:p>
        </p:txBody>
      </p:sp>
      <p:sp>
        <p:nvSpPr>
          <p:cNvPr id="41" name="Text Placeholder 10"/>
          <p:cNvSpPr>
            <a:spLocks noGrp="1"/>
          </p:cNvSpPr>
          <p:nvPr>
            <p:ph type="body" sz="quarter" idx="14" hasCustomPrompt="1"/>
          </p:nvPr>
        </p:nvSpPr>
        <p:spPr>
          <a:xfrm>
            <a:off x="685800" y="6564565"/>
            <a:ext cx="50292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dirty="0"/>
              <a:t>click to insert source</a:t>
            </a:r>
          </a:p>
        </p:txBody>
      </p:sp>
    </p:spTree>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685800" y="2971800"/>
            <a:ext cx="2286000" cy="2743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Content Placeholder 37"/>
          <p:cNvSpPr>
            <a:spLocks noGrp="1"/>
          </p:cNvSpPr>
          <p:nvPr>
            <p:ph sz="quarter" idx="17"/>
          </p:nvPr>
        </p:nvSpPr>
        <p:spPr>
          <a:xfrm>
            <a:off x="3429000" y="2971800"/>
            <a:ext cx="5029200" cy="2743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Text Placeholder 2"/>
          <p:cNvSpPr>
            <a:spLocks noGrp="1"/>
          </p:cNvSpPr>
          <p:nvPr>
            <p:ph type="body" idx="28" hasCustomPrompt="1"/>
          </p:nvPr>
        </p:nvSpPr>
        <p:spPr>
          <a:xfrm>
            <a:off x="685800" y="691051"/>
            <a:ext cx="7772400" cy="451948"/>
          </a:xfrm>
        </p:spPr>
        <p:txBody>
          <a:bodyPr anchor="t"/>
          <a:lstStyle>
            <a:lvl1pPr marL="0" indent="0">
              <a:lnSpc>
                <a:spcPct val="85000"/>
              </a:lnSpc>
              <a:spcBef>
                <a:spcPts val="0"/>
              </a:spcBef>
              <a:spcAft>
                <a:spcPts val="0"/>
              </a:spcAft>
              <a:buNone/>
              <a:defRPr sz="1700" b="0">
                <a:solidFill>
                  <a:schemeClr val="accent3"/>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1" name="TextBox 40"/>
          <p:cNvSpPr txBox="1"/>
          <p:nvPr userDrawn="1"/>
        </p:nvSpPr>
        <p:spPr>
          <a:xfrm>
            <a:off x="8165123" y="6589187"/>
            <a:ext cx="293077" cy="123111"/>
          </a:xfrm>
          <a:prstGeom prst="rect">
            <a:avLst/>
          </a:prstGeom>
          <a:noFill/>
        </p:spPr>
        <p:txBody>
          <a:bodyPr wrap="square" lIns="0" tIns="0" rIns="0" bIns="0" rtlCol="0" anchor="b">
            <a:spAutoFit/>
          </a:bodyPr>
          <a:lstStyle/>
          <a:p>
            <a:pPr algn="r"/>
            <a:fld id="{12EB7FDA-3CFA-48E9-9A35-E50E94D3505F}" type="slidenum">
              <a:rPr lang="en-US" sz="800" smtClean="0">
                <a:solidFill>
                  <a:srgbClr val="897C57">
                    <a:lumMod val="60000"/>
                    <a:lumOff val="40000"/>
                  </a:srgbClr>
                </a:solidFill>
              </a:rPr>
              <a:pPr algn="r"/>
              <a:t>‹#›</a:t>
            </a:fld>
            <a:endParaRPr lang="en-US" sz="800" dirty="0">
              <a:solidFill>
                <a:srgbClr val="897C57">
                  <a:lumMod val="60000"/>
                  <a:lumOff val="40000"/>
                </a:srgbClr>
              </a:solidFill>
            </a:endParaRPr>
          </a:p>
        </p:txBody>
      </p:sp>
      <p:sp>
        <p:nvSpPr>
          <p:cNvPr id="42" name="Text Placeholder 10"/>
          <p:cNvSpPr>
            <a:spLocks noGrp="1"/>
          </p:cNvSpPr>
          <p:nvPr>
            <p:ph type="body" sz="quarter" idx="14" hasCustomPrompt="1"/>
          </p:nvPr>
        </p:nvSpPr>
        <p:spPr>
          <a:xfrm>
            <a:off x="685800" y="6564565"/>
            <a:ext cx="50292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dirty="0"/>
              <a:t>click to insert source</a:t>
            </a:r>
          </a:p>
        </p:txBody>
      </p:sp>
    </p:spTree>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8" name="Content Placeholder 37"/>
          <p:cNvSpPr>
            <a:spLocks noGrp="1"/>
          </p:cNvSpPr>
          <p:nvPr>
            <p:ph sz="quarter" idx="15"/>
          </p:nvPr>
        </p:nvSpPr>
        <p:spPr>
          <a:xfrm>
            <a:off x="685800" y="2971800"/>
            <a:ext cx="2286000" cy="2743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37"/>
          <p:cNvSpPr>
            <a:spLocks noGrp="1"/>
          </p:cNvSpPr>
          <p:nvPr>
            <p:ph sz="quarter" idx="16"/>
          </p:nvPr>
        </p:nvSpPr>
        <p:spPr>
          <a:xfrm>
            <a:off x="3429000" y="2971800"/>
            <a:ext cx="2286000" cy="274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Content Placeholder 37"/>
          <p:cNvSpPr>
            <a:spLocks noGrp="1"/>
          </p:cNvSpPr>
          <p:nvPr>
            <p:ph sz="quarter" idx="17"/>
          </p:nvPr>
        </p:nvSpPr>
        <p:spPr>
          <a:xfrm>
            <a:off x="6172200" y="2971800"/>
            <a:ext cx="2286000" cy="2743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2"/>
          <p:cNvSpPr>
            <a:spLocks noGrp="1"/>
          </p:cNvSpPr>
          <p:nvPr>
            <p:ph type="body" idx="28" hasCustomPrompt="1"/>
          </p:nvPr>
        </p:nvSpPr>
        <p:spPr>
          <a:xfrm>
            <a:off x="685800" y="691051"/>
            <a:ext cx="7772400" cy="451948"/>
          </a:xfrm>
        </p:spPr>
        <p:txBody>
          <a:bodyPr anchor="t"/>
          <a:lstStyle>
            <a:lvl1pPr marL="0" indent="0">
              <a:lnSpc>
                <a:spcPct val="85000"/>
              </a:lnSpc>
              <a:spcBef>
                <a:spcPts val="0"/>
              </a:spcBef>
              <a:spcAft>
                <a:spcPts val="0"/>
              </a:spcAft>
              <a:buNone/>
              <a:defRPr sz="1700" b="0">
                <a:solidFill>
                  <a:schemeClr val="accent3"/>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4" name="TextBox 43"/>
          <p:cNvSpPr txBox="1"/>
          <p:nvPr userDrawn="1"/>
        </p:nvSpPr>
        <p:spPr>
          <a:xfrm>
            <a:off x="8165123" y="6589187"/>
            <a:ext cx="293077" cy="123111"/>
          </a:xfrm>
          <a:prstGeom prst="rect">
            <a:avLst/>
          </a:prstGeom>
          <a:noFill/>
        </p:spPr>
        <p:txBody>
          <a:bodyPr wrap="square" lIns="0" tIns="0" rIns="0" bIns="0" rtlCol="0" anchor="b">
            <a:spAutoFit/>
          </a:bodyPr>
          <a:lstStyle/>
          <a:p>
            <a:pPr algn="r"/>
            <a:fld id="{12EB7FDA-3CFA-48E9-9A35-E50E94D3505F}" type="slidenum">
              <a:rPr lang="en-US" sz="800" smtClean="0">
                <a:solidFill>
                  <a:srgbClr val="897C57">
                    <a:lumMod val="60000"/>
                    <a:lumOff val="40000"/>
                  </a:srgbClr>
                </a:solidFill>
              </a:rPr>
              <a:pPr algn="r"/>
              <a:t>‹#›</a:t>
            </a:fld>
            <a:endParaRPr lang="en-US" sz="800" dirty="0">
              <a:solidFill>
                <a:srgbClr val="897C57">
                  <a:lumMod val="60000"/>
                  <a:lumOff val="40000"/>
                </a:srgbClr>
              </a:solidFill>
            </a:endParaRPr>
          </a:p>
        </p:txBody>
      </p:sp>
      <p:sp>
        <p:nvSpPr>
          <p:cNvPr id="45" name="Text Placeholder 10"/>
          <p:cNvSpPr>
            <a:spLocks noGrp="1"/>
          </p:cNvSpPr>
          <p:nvPr>
            <p:ph type="body" sz="quarter" idx="14" hasCustomPrompt="1"/>
          </p:nvPr>
        </p:nvSpPr>
        <p:spPr>
          <a:xfrm>
            <a:off x="685800" y="6564565"/>
            <a:ext cx="50292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dirty="0"/>
              <a:t>click to insert source</a:t>
            </a: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827585" y="685800"/>
            <a:ext cx="2321755" cy="5492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6" name="Content Placeholder 2"/>
          <p:cNvSpPr>
            <a:spLocks noGrp="1"/>
          </p:cNvSpPr>
          <p:nvPr>
            <p:ph idx="10"/>
          </p:nvPr>
        </p:nvSpPr>
        <p:spPr>
          <a:xfrm>
            <a:off x="6353908" y="685800"/>
            <a:ext cx="2332892" cy="54927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sz="quarter" idx="11" hasCustomPrompt="1"/>
          </p:nvPr>
        </p:nvSpPr>
        <p:spPr>
          <a:xfrm>
            <a:off x="1301262" y="6407150"/>
            <a:ext cx="6738787" cy="450850"/>
          </a:xfrm>
        </p:spPr>
        <p:txBody>
          <a:bodyPr/>
          <a:lstStyle>
            <a:lvl1pPr>
              <a:lnSpc>
                <a:spcPct val="85000"/>
              </a:lnSpc>
              <a:buFontTx/>
              <a:buNone/>
              <a:defRPr sz="800" i="0">
                <a:solidFill>
                  <a:schemeClr val="bg2"/>
                </a:solidFill>
                <a:latin typeface="+mn-lt"/>
              </a:defRPr>
            </a:lvl1pPr>
            <a:lvl2pPr>
              <a:lnSpc>
                <a:spcPct val="85000"/>
              </a:lnSpc>
              <a:buFontTx/>
              <a:buNone/>
              <a:defRPr sz="800">
                <a:solidFill>
                  <a:schemeClr val="bg2"/>
                </a:solidFill>
                <a:latin typeface="+mn-lt"/>
              </a:defRPr>
            </a:lvl2pPr>
            <a:lvl3pPr>
              <a:lnSpc>
                <a:spcPct val="85000"/>
              </a:lnSpc>
              <a:buFontTx/>
              <a:buNone/>
              <a:defRPr sz="800">
                <a:solidFill>
                  <a:schemeClr val="bg2"/>
                </a:solidFill>
                <a:latin typeface="+mn-lt"/>
              </a:defRPr>
            </a:lvl3pPr>
            <a:lvl4pPr>
              <a:lnSpc>
                <a:spcPct val="85000"/>
              </a:lnSpc>
              <a:buFontTx/>
              <a:buNone/>
              <a:defRPr sz="800">
                <a:solidFill>
                  <a:schemeClr val="bg2"/>
                </a:solidFill>
                <a:latin typeface="+mn-lt"/>
              </a:defRPr>
            </a:lvl4pPr>
            <a:lvl5pPr marL="0" indent="0">
              <a:lnSpc>
                <a:spcPct val="85000"/>
              </a:lnSpc>
              <a:buFontTx/>
              <a:buNone/>
              <a:defRPr sz="800">
                <a:solidFill>
                  <a:schemeClr val="bg2"/>
                </a:solidFill>
                <a:latin typeface="+mn-lt"/>
              </a:defRPr>
            </a:lvl5pPr>
          </a:lstStyle>
          <a:p>
            <a:pPr lvl="0"/>
            <a:r>
              <a:rPr lang="en-US" dirty="0"/>
              <a:t>Click to insert attribution</a:t>
            </a:r>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j-lt"/>
              </a:defRPr>
            </a:lvl1pPr>
          </a:lstStyle>
          <a:p>
            <a:r>
              <a:rPr lang="en-US" dirty="0"/>
              <a:t>click to edit master title style</a:t>
            </a:r>
          </a:p>
        </p:txBody>
      </p:sp>
      <p:sp>
        <p:nvSpPr>
          <p:cNvPr id="8" name="TextBox 7"/>
          <p:cNvSpPr txBox="1"/>
          <p:nvPr userDrawn="1"/>
        </p:nvSpPr>
        <p:spPr>
          <a:xfrm>
            <a:off x="8165123" y="6589187"/>
            <a:ext cx="293077" cy="123111"/>
          </a:xfrm>
          <a:prstGeom prst="rect">
            <a:avLst/>
          </a:prstGeom>
          <a:noFill/>
        </p:spPr>
        <p:txBody>
          <a:bodyPr wrap="square" lIns="0" tIns="0" rIns="0" bIns="0" rtlCol="0" anchor="b">
            <a:spAutoFit/>
          </a:bodyPr>
          <a:lstStyle/>
          <a:p>
            <a:pPr algn="r"/>
            <a:fld id="{12EB7FDA-3CFA-48E9-9A35-E50E94D3505F}" type="slidenum">
              <a:rPr lang="en-US" sz="800" smtClean="0">
                <a:solidFill>
                  <a:srgbClr val="897C57">
                    <a:lumMod val="60000"/>
                    <a:lumOff val="40000"/>
                  </a:srgbClr>
                </a:solidFill>
              </a:rPr>
              <a:pPr algn="r"/>
              <a:t>‹#›</a:t>
            </a:fld>
            <a:endParaRPr lang="en-US" sz="800" dirty="0">
              <a:solidFill>
                <a:srgbClr val="897C57">
                  <a:lumMod val="60000"/>
                  <a:lumOff val="40000"/>
                </a:srgbClr>
              </a:solidFill>
            </a:endParaRPr>
          </a:p>
        </p:txBody>
      </p:sp>
      <p:sp>
        <p:nvSpPr>
          <p:cNvPr id="12" name="Text Placeholder 10"/>
          <p:cNvSpPr>
            <a:spLocks noGrp="1"/>
          </p:cNvSpPr>
          <p:nvPr>
            <p:ph type="body" sz="quarter" idx="14" hasCustomPrompt="1"/>
          </p:nvPr>
        </p:nvSpPr>
        <p:spPr>
          <a:xfrm>
            <a:off x="685800" y="6564565"/>
            <a:ext cx="50292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dirty="0"/>
              <a:t>click to insert source</a:t>
            </a:r>
          </a:p>
        </p:txBody>
      </p:sp>
      <p:sp>
        <p:nvSpPr>
          <p:cNvPr id="19" name="Text Placeholder 2"/>
          <p:cNvSpPr>
            <a:spLocks noGrp="1"/>
          </p:cNvSpPr>
          <p:nvPr>
            <p:ph type="body" idx="28" hasCustomPrompt="1"/>
          </p:nvPr>
        </p:nvSpPr>
        <p:spPr>
          <a:xfrm>
            <a:off x="685800" y="691051"/>
            <a:ext cx="7772400" cy="451948"/>
          </a:xfrm>
        </p:spPr>
        <p:txBody>
          <a:bodyPr anchor="t"/>
          <a:lstStyle>
            <a:lvl1pPr marL="0" indent="0">
              <a:lnSpc>
                <a:spcPct val="85000"/>
              </a:lnSpc>
              <a:spcBef>
                <a:spcPts val="0"/>
              </a:spcBef>
              <a:spcAft>
                <a:spcPts val="0"/>
              </a:spcAft>
              <a:buNone/>
              <a:defRPr sz="1700" b="0">
                <a:solidFill>
                  <a:schemeClr val="accent3"/>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har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mj-lt"/>
              </a:defRPr>
            </a:lvl1pPr>
          </a:lstStyle>
          <a:p>
            <a:r>
              <a:rPr lang="en-US" dirty="0"/>
              <a:t>click to edit master title style</a:t>
            </a:r>
          </a:p>
        </p:txBody>
      </p:sp>
      <p:sp>
        <p:nvSpPr>
          <p:cNvPr id="8" name="TextBox 7"/>
          <p:cNvSpPr txBox="1"/>
          <p:nvPr userDrawn="1"/>
        </p:nvSpPr>
        <p:spPr>
          <a:xfrm>
            <a:off x="8165123" y="6589187"/>
            <a:ext cx="293077" cy="123111"/>
          </a:xfrm>
          <a:prstGeom prst="rect">
            <a:avLst/>
          </a:prstGeom>
          <a:noFill/>
        </p:spPr>
        <p:txBody>
          <a:bodyPr wrap="square" lIns="0" tIns="0" rIns="0" bIns="0" rtlCol="0" anchor="b">
            <a:spAutoFit/>
          </a:bodyPr>
          <a:lstStyle/>
          <a:p>
            <a:pPr algn="r"/>
            <a:fld id="{12EB7FDA-3CFA-48E9-9A35-E50E94D3505F}" type="slidenum">
              <a:rPr lang="en-US" sz="800" smtClean="0">
                <a:solidFill>
                  <a:srgbClr val="897C57">
                    <a:lumMod val="60000"/>
                    <a:lumOff val="40000"/>
                  </a:srgbClr>
                </a:solidFill>
              </a:rPr>
              <a:pPr algn="r"/>
              <a:t>‹#›</a:t>
            </a:fld>
            <a:endParaRPr lang="en-US" sz="800" dirty="0">
              <a:solidFill>
                <a:srgbClr val="897C57">
                  <a:lumMod val="60000"/>
                  <a:lumOff val="40000"/>
                </a:srgbClr>
              </a:solidFill>
            </a:endParaRPr>
          </a:p>
        </p:txBody>
      </p:sp>
      <p:sp>
        <p:nvSpPr>
          <p:cNvPr id="12" name="Text Placeholder 10"/>
          <p:cNvSpPr>
            <a:spLocks noGrp="1"/>
          </p:cNvSpPr>
          <p:nvPr>
            <p:ph type="body" sz="quarter" idx="14" hasCustomPrompt="1"/>
          </p:nvPr>
        </p:nvSpPr>
        <p:spPr>
          <a:xfrm>
            <a:off x="685800" y="6564565"/>
            <a:ext cx="50292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dirty="0"/>
              <a:t>click to insert source</a:t>
            </a:r>
          </a:p>
        </p:txBody>
      </p:sp>
      <p:sp>
        <p:nvSpPr>
          <p:cNvPr id="19" name="Text Placeholder 2"/>
          <p:cNvSpPr>
            <a:spLocks noGrp="1"/>
          </p:cNvSpPr>
          <p:nvPr>
            <p:ph type="body" idx="28" hasCustomPrompt="1"/>
          </p:nvPr>
        </p:nvSpPr>
        <p:spPr>
          <a:xfrm>
            <a:off x="685800" y="691051"/>
            <a:ext cx="7772400" cy="451948"/>
          </a:xfrm>
        </p:spPr>
        <p:txBody>
          <a:bodyPr anchor="t"/>
          <a:lstStyle>
            <a:lvl1pPr marL="0" indent="0">
              <a:lnSpc>
                <a:spcPct val="85000"/>
              </a:lnSpc>
              <a:spcBef>
                <a:spcPts val="0"/>
              </a:spcBef>
              <a:spcAft>
                <a:spcPts val="0"/>
              </a:spcAft>
              <a:buNone/>
              <a:defRPr sz="1700" b="0">
                <a:solidFill>
                  <a:schemeClr val="accent3"/>
                </a:solidFill>
                <a:latin typeface="Franklin Gothic Demi Cond" panose="020B07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hart Placeholder 3"/>
          <p:cNvSpPr>
            <a:spLocks noGrp="1"/>
          </p:cNvSpPr>
          <p:nvPr userDrawn="1">
            <p:ph type="chart" sz="quarter" idx="29" hasCustomPrompt="1"/>
          </p:nvPr>
        </p:nvSpPr>
        <p:spPr>
          <a:xfrm>
            <a:off x="685800" y="2057400"/>
            <a:ext cx="7772400" cy="4000500"/>
          </a:xfrm>
        </p:spPr>
        <p:txBody>
          <a:bodyPr/>
          <a:lstStyle>
            <a:lvl1pPr algn="ctr">
              <a:defRPr>
                <a:solidFill>
                  <a:schemeClr val="tx2"/>
                </a:solidFill>
              </a:defRPr>
            </a:lvl1pPr>
          </a:lstStyle>
          <a:p>
            <a:r>
              <a:rPr lang="en-US" dirty="0"/>
              <a:t>Click to insert chart from template</a:t>
            </a:r>
          </a:p>
        </p:txBody>
      </p:sp>
    </p:spTree>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Box 7"/>
          <p:cNvSpPr txBox="1"/>
          <p:nvPr userDrawn="1"/>
        </p:nvSpPr>
        <p:spPr>
          <a:xfrm>
            <a:off x="8165123" y="6589187"/>
            <a:ext cx="293077" cy="123111"/>
          </a:xfrm>
          <a:prstGeom prst="rect">
            <a:avLst/>
          </a:prstGeom>
          <a:noFill/>
        </p:spPr>
        <p:txBody>
          <a:bodyPr wrap="square" lIns="0" tIns="0" rIns="0" bIns="0" rtlCol="0" anchor="b">
            <a:spAutoFit/>
          </a:bodyPr>
          <a:lstStyle/>
          <a:p>
            <a:pPr algn="r"/>
            <a:fld id="{12EB7FDA-3CFA-48E9-9A35-E50E94D3505F}" type="slidenum">
              <a:rPr lang="en-US" sz="800" smtClean="0">
                <a:solidFill>
                  <a:srgbClr val="897C57">
                    <a:lumMod val="60000"/>
                    <a:lumOff val="40000"/>
                  </a:srgbClr>
                </a:solidFill>
              </a:rPr>
              <a:pPr algn="r"/>
              <a:t>‹#›</a:t>
            </a:fld>
            <a:endParaRPr lang="en-US" sz="800" dirty="0">
              <a:solidFill>
                <a:srgbClr val="897C57">
                  <a:lumMod val="60000"/>
                  <a:lumOff val="40000"/>
                </a:srgbClr>
              </a:solidFill>
            </a:endParaRPr>
          </a:p>
        </p:txBody>
      </p:sp>
      <p:sp>
        <p:nvSpPr>
          <p:cNvPr id="12" name="Text Placeholder 10"/>
          <p:cNvSpPr>
            <a:spLocks noGrp="1"/>
          </p:cNvSpPr>
          <p:nvPr>
            <p:ph type="body" sz="quarter" idx="14" hasCustomPrompt="1"/>
          </p:nvPr>
        </p:nvSpPr>
        <p:spPr>
          <a:xfrm>
            <a:off x="685800" y="6564565"/>
            <a:ext cx="50292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dirty="0"/>
              <a:t>click to insert source</a:t>
            </a:r>
          </a:p>
        </p:txBody>
      </p:sp>
    </p:spTree>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Dark">
    <p:bg>
      <p:bgPr>
        <a:gradFill>
          <a:gsLst>
            <a:gs pos="0">
              <a:schemeClr val="accent1"/>
            </a:gs>
            <a:gs pos="77000">
              <a:schemeClr val="accent1">
                <a:lumMod val="30000"/>
              </a:schemeClr>
            </a:gs>
          </a:gsLst>
          <a:path path="circle">
            <a:fillToRect l="100000" t="100000"/>
          </a:path>
        </a:gradFill>
        <a:effectLst/>
      </p:bgPr>
    </p:bg>
    <p:spTree>
      <p:nvGrpSpPr>
        <p:cNvPr id="1" name=""/>
        <p:cNvGrpSpPr/>
        <p:nvPr/>
      </p:nvGrpSpPr>
      <p:grpSpPr>
        <a:xfrm>
          <a:off x="0" y="0"/>
          <a:ext cx="0" cy="0"/>
          <a:chOff x="0" y="0"/>
          <a:chExt cx="0" cy="0"/>
        </a:xfrm>
      </p:grpSpPr>
      <p:sp>
        <p:nvSpPr>
          <p:cNvPr id="3" name="Freeform 2"/>
          <p:cNvSpPr/>
          <p:nvPr userDrawn="1"/>
        </p:nvSpPr>
        <p:spPr bwMode="ltGray">
          <a:xfrm>
            <a:off x="-6350" y="12700"/>
            <a:ext cx="5994400" cy="6840538"/>
          </a:xfrm>
          <a:custGeom>
            <a:avLst/>
            <a:gdLst>
              <a:gd name="connsiteX0" fmla="*/ 0 w 6057900"/>
              <a:gd name="connsiteY0" fmla="*/ 1117600 h 6851650"/>
              <a:gd name="connsiteX1" fmla="*/ 0 w 6057900"/>
              <a:gd name="connsiteY1" fmla="*/ 6851650 h 6851650"/>
              <a:gd name="connsiteX2" fmla="*/ 6057900 w 6057900"/>
              <a:gd name="connsiteY2" fmla="*/ 0 h 6851650"/>
              <a:gd name="connsiteX3" fmla="*/ 1911350 w 6057900"/>
              <a:gd name="connsiteY3"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51650"/>
              <a:gd name="connsiteX1" fmla="*/ 0 w 6057900"/>
              <a:gd name="connsiteY1" fmla="*/ 6851650 h 6851650"/>
              <a:gd name="connsiteX2" fmla="*/ 84931 w 6057900"/>
              <a:gd name="connsiteY2" fmla="*/ 6840538 h 6851650"/>
              <a:gd name="connsiteX3" fmla="*/ 6057900 w 6057900"/>
              <a:gd name="connsiteY3" fmla="*/ 0 h 6851650"/>
              <a:gd name="connsiteX4" fmla="*/ 1911350 w 6057900"/>
              <a:gd name="connsiteY4" fmla="*/ 0 h 6851650"/>
              <a:gd name="connsiteX0" fmla="*/ 0 w 6057900"/>
              <a:gd name="connsiteY0" fmla="*/ 1117600 h 6840538"/>
              <a:gd name="connsiteX1" fmla="*/ 2381 w 6057900"/>
              <a:gd name="connsiteY1" fmla="*/ 6839744 h 6840538"/>
              <a:gd name="connsiteX2" fmla="*/ 84931 w 6057900"/>
              <a:gd name="connsiteY2" fmla="*/ 6840538 h 6840538"/>
              <a:gd name="connsiteX3" fmla="*/ 6057900 w 6057900"/>
              <a:gd name="connsiteY3" fmla="*/ 0 h 6840538"/>
              <a:gd name="connsiteX4" fmla="*/ 1911350 w 6057900"/>
              <a:gd name="connsiteY4" fmla="*/ 0 h 6840538"/>
              <a:gd name="connsiteX0" fmla="*/ 0 w 5994400"/>
              <a:gd name="connsiteY0" fmla="*/ 1117600 h 6840538"/>
              <a:gd name="connsiteX1" fmla="*/ 2381 w 5994400"/>
              <a:gd name="connsiteY1" fmla="*/ 6839744 h 6840538"/>
              <a:gd name="connsiteX2" fmla="*/ 84931 w 5994400"/>
              <a:gd name="connsiteY2" fmla="*/ 6840538 h 6840538"/>
              <a:gd name="connsiteX3" fmla="*/ 5994400 w 5994400"/>
              <a:gd name="connsiteY3" fmla="*/ 0 h 6840538"/>
              <a:gd name="connsiteX4" fmla="*/ 1911350 w 5994400"/>
              <a:gd name="connsiteY4" fmla="*/ 0 h 6840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94400" h="6840538">
                <a:moveTo>
                  <a:pt x="0" y="1117600"/>
                </a:moveTo>
                <a:cubicBezTo>
                  <a:pt x="794" y="3024981"/>
                  <a:pt x="1587" y="4932363"/>
                  <a:pt x="2381" y="6839744"/>
                </a:cubicBezTo>
                <a:lnTo>
                  <a:pt x="84931" y="6840538"/>
                </a:lnTo>
                <a:lnTo>
                  <a:pt x="5994400" y="0"/>
                </a:lnTo>
                <a:lnTo>
                  <a:pt x="1911350" y="0"/>
                </a:lnTo>
              </a:path>
            </a:pathLst>
          </a:custGeom>
          <a:gradFill flip="none" rotWithShape="1">
            <a:gsLst>
              <a:gs pos="100000">
                <a:schemeClr val="accent1">
                  <a:alpha val="0"/>
                </a:schemeClr>
              </a:gs>
              <a:gs pos="0">
                <a:schemeClr val="accent1">
                  <a:alpha val="3500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a:xfrm>
            <a:off x="685319" y="1905001"/>
            <a:ext cx="7773412" cy="2225262"/>
          </a:xfrm>
        </p:spPr>
        <p:txBody>
          <a:bodyPr anchor="ctr"/>
          <a:lstStyle>
            <a:lvl1pPr>
              <a:lnSpc>
                <a:spcPct val="95000"/>
              </a:lnSpc>
              <a:defRPr sz="4200">
                <a:solidFill>
                  <a:schemeClr val="bg1"/>
                </a:solidFill>
              </a:defRPr>
            </a:lvl1pPr>
          </a:lstStyle>
          <a:p>
            <a:r>
              <a:rPr lang="en-US" dirty="0"/>
              <a:t>Click to edit Master title style</a:t>
            </a:r>
          </a:p>
        </p:txBody>
      </p:sp>
      <p:sp>
        <p:nvSpPr>
          <p:cNvPr id="10" name="Text Placeholder 9"/>
          <p:cNvSpPr>
            <a:spLocks noGrp="1"/>
          </p:cNvSpPr>
          <p:nvPr>
            <p:ph type="body" sz="quarter" idx="14" hasCustomPrompt="1"/>
          </p:nvPr>
        </p:nvSpPr>
        <p:spPr>
          <a:xfrm>
            <a:off x="685269" y="4620890"/>
            <a:ext cx="7775100" cy="1415772"/>
          </a:xfrm>
        </p:spPr>
        <p:txBody>
          <a:bodyPr>
            <a:noAutofit/>
          </a:bodyPr>
          <a:lstStyle>
            <a:lvl1pPr marL="0" indent="0">
              <a:lnSpc>
                <a:spcPct val="95000"/>
              </a:lnSpc>
              <a:spcAft>
                <a:spcPts val="0"/>
              </a:spcAft>
              <a:buFont typeface="Arial" panose="020B0604020202020204" pitchFamily="34" charset="0"/>
              <a:buChar char="​"/>
              <a:defRPr sz="2100">
                <a:solidFill>
                  <a:schemeClr val="accent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bg1"/>
                </a:solidFill>
              </a:defRPr>
            </a:lvl2pPr>
            <a:lvl3pPr marL="0" indent="0">
              <a:lnSpc>
                <a:spcPct val="95000"/>
              </a:lnSpc>
              <a:spcBef>
                <a:spcPts val="0"/>
              </a:spcBef>
              <a:spcAft>
                <a:spcPts val="200"/>
              </a:spcAft>
              <a:buFont typeface="Arial" panose="020B0604020202020204" pitchFamily="34" charset="0"/>
              <a:buChar char="​"/>
              <a:defRPr sz="1500">
                <a:solidFill>
                  <a:schemeClr val="bg1"/>
                </a:solidFill>
              </a:defRPr>
            </a:lvl3pPr>
            <a:lvl4pPr marL="0" indent="0">
              <a:lnSpc>
                <a:spcPct val="95000"/>
              </a:lnSpc>
              <a:spcBef>
                <a:spcPts val="0"/>
              </a:spcBef>
              <a:spcAft>
                <a:spcPts val="200"/>
              </a:spcAft>
              <a:buFont typeface="Arial" panose="020B0604020202020204" pitchFamily="34" charset="0"/>
              <a:buChar char="​"/>
              <a:defRPr sz="1500">
                <a:solidFill>
                  <a:schemeClr val="bg1"/>
                </a:solidFill>
              </a:defRPr>
            </a:lvl4pPr>
            <a:lvl5pPr marL="0" indent="0">
              <a:lnSpc>
                <a:spcPct val="95000"/>
              </a:lnSpc>
              <a:spcBef>
                <a:spcPts val="0"/>
              </a:spcBef>
              <a:spcAft>
                <a:spcPts val="200"/>
              </a:spcAft>
              <a:buFont typeface="Arial" panose="020B0604020202020204" pitchFamily="34" charset="0"/>
              <a:buChar char="​"/>
              <a:defRPr sz="15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p:cNvGrpSpPr/>
          <p:nvPr userDrawn="1"/>
        </p:nvGrpSpPr>
        <p:grpSpPr>
          <a:xfrm>
            <a:off x="683581" y="1732950"/>
            <a:ext cx="7776838" cy="2672550"/>
            <a:chOff x="914400" y="1732950"/>
            <a:chExt cx="7316788" cy="2672550"/>
          </a:xfrm>
        </p:grpSpPr>
        <p:cxnSp>
          <p:nvCxnSpPr>
            <p:cNvPr id="11" name="Straight Connector 10"/>
            <p:cNvCxnSpPr/>
            <p:nvPr userDrawn="1"/>
          </p:nvCxnSpPr>
          <p:spPr>
            <a:xfrm>
              <a:off x="914400" y="1732950"/>
              <a:ext cx="7315200"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tx2">
                  <a:lumMod val="20000"/>
                  <a:lumOff val="8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897C57">
                    <a:lumMod val="20000"/>
                    <a:lumOff val="80000"/>
                  </a:srgbClr>
                </a:solidFill>
              </a:endParaRPr>
            </a:p>
          </p:txBody>
        </p:sp>
      </p:grpSp>
    </p:spTree>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3631" y="1905001"/>
            <a:ext cx="7775100" cy="2225262"/>
          </a:xfrm>
        </p:spPr>
        <p:txBody>
          <a:bodyPr anchor="ctr"/>
          <a:lstStyle>
            <a:lvl1pPr>
              <a:lnSpc>
                <a:spcPct val="95000"/>
              </a:lnSpc>
              <a:defRPr sz="4200">
                <a:solidFill>
                  <a:schemeClr val="tx2"/>
                </a:solidFill>
              </a:defRPr>
            </a:lvl1pPr>
          </a:lstStyle>
          <a:p>
            <a:r>
              <a:rPr lang="en-US" dirty="0"/>
              <a:t>Click to edit Master title style</a:t>
            </a:r>
          </a:p>
        </p:txBody>
      </p:sp>
      <p:sp>
        <p:nvSpPr>
          <p:cNvPr id="10" name="Text Placeholder 9"/>
          <p:cNvSpPr>
            <a:spLocks noGrp="1"/>
          </p:cNvSpPr>
          <p:nvPr>
            <p:ph type="body" sz="quarter" idx="14" hasCustomPrompt="1"/>
          </p:nvPr>
        </p:nvSpPr>
        <p:spPr>
          <a:xfrm>
            <a:off x="683581" y="4620890"/>
            <a:ext cx="7776788" cy="1415772"/>
          </a:xfrm>
        </p:spPr>
        <p:txBody>
          <a:bodyPr>
            <a:noAutofit/>
          </a:bodyPr>
          <a:lstStyle>
            <a:lvl1pPr marL="0" indent="0">
              <a:lnSpc>
                <a:spcPct val="95000"/>
              </a:lnSpc>
              <a:spcAft>
                <a:spcPts val="0"/>
              </a:spcAft>
              <a:buFont typeface="Arial" panose="020B0604020202020204" pitchFamily="34" charset="0"/>
              <a:buChar char="​"/>
              <a:defRPr sz="2100">
                <a:solidFill>
                  <a:schemeClr val="accent1"/>
                </a:solidFill>
                <a:latin typeface="Franklin Gothic Demi Cond" panose="020B0706030402020204" pitchFamily="34" charset="0"/>
              </a:defRPr>
            </a:lvl1pPr>
            <a:lvl2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2pPr>
            <a:lvl3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3pPr>
            <a:lvl4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4pPr>
            <a:lvl5pPr marL="0" indent="0">
              <a:lnSpc>
                <a:spcPct val="95000"/>
              </a:lnSpc>
              <a:spcBef>
                <a:spcPts val="0"/>
              </a:spcBef>
              <a:spcAft>
                <a:spcPts val="200"/>
              </a:spcAft>
              <a:buFont typeface="Arial" panose="020B0604020202020204" pitchFamily="34" charset="0"/>
              <a:buChar char="​"/>
              <a:defRPr sz="1500">
                <a:solidFill>
                  <a:schemeClr val="tx2">
                    <a:lumMod val="60000"/>
                    <a:lumOff val="4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 name="Group 3"/>
          <p:cNvGrpSpPr/>
          <p:nvPr userDrawn="1"/>
        </p:nvGrpSpPr>
        <p:grpSpPr>
          <a:xfrm>
            <a:off x="683631" y="1732950"/>
            <a:ext cx="7776788" cy="2672550"/>
            <a:chOff x="914400" y="1732950"/>
            <a:chExt cx="7316788" cy="2672550"/>
          </a:xfrm>
        </p:grpSpPr>
        <p:cxnSp>
          <p:nvCxnSpPr>
            <p:cNvPr id="11" name="Straight Connector 10"/>
            <p:cNvCxnSpPr/>
            <p:nvPr userDrawn="1"/>
          </p:nvCxnSpPr>
          <p:spPr>
            <a:xfrm>
              <a:off x="914400" y="1732950"/>
              <a:ext cx="7315200" cy="0"/>
            </a:xfrm>
            <a:prstGeom prst="lin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Freeform 6"/>
            <p:cNvSpPr>
              <a:spLocks/>
            </p:cNvSpPr>
            <p:nvPr userDrawn="1"/>
          </p:nvSpPr>
          <p:spPr bwMode="auto">
            <a:xfrm>
              <a:off x="915988" y="4302313"/>
              <a:ext cx="7315200" cy="103187"/>
            </a:xfrm>
            <a:custGeom>
              <a:avLst/>
              <a:gdLst>
                <a:gd name="T0" fmla="*/ 0 w 4608"/>
                <a:gd name="T1" fmla="*/ 0 h 65"/>
                <a:gd name="T2" fmla="*/ 224 w 4608"/>
                <a:gd name="T3" fmla="*/ 0 h 65"/>
                <a:gd name="T4" fmla="*/ 286 w 4608"/>
                <a:gd name="T5" fmla="*/ 65 h 65"/>
                <a:gd name="T6" fmla="*/ 349 w 4608"/>
                <a:gd name="T7" fmla="*/ 0 h 65"/>
                <a:gd name="T8" fmla="*/ 4608 w 4608"/>
                <a:gd name="T9" fmla="*/ 0 h 65"/>
              </a:gdLst>
              <a:ahLst/>
              <a:cxnLst>
                <a:cxn ang="0">
                  <a:pos x="T0" y="T1"/>
                </a:cxn>
                <a:cxn ang="0">
                  <a:pos x="T2" y="T3"/>
                </a:cxn>
                <a:cxn ang="0">
                  <a:pos x="T4" y="T5"/>
                </a:cxn>
                <a:cxn ang="0">
                  <a:pos x="T6" y="T7"/>
                </a:cxn>
                <a:cxn ang="0">
                  <a:pos x="T8" y="T9"/>
                </a:cxn>
              </a:cxnLst>
              <a:rect l="0" t="0" r="r" b="b"/>
              <a:pathLst>
                <a:path w="4608" h="65">
                  <a:moveTo>
                    <a:pt x="0" y="0"/>
                  </a:moveTo>
                  <a:lnTo>
                    <a:pt x="224" y="0"/>
                  </a:lnTo>
                  <a:lnTo>
                    <a:pt x="286" y="65"/>
                  </a:lnTo>
                  <a:lnTo>
                    <a:pt x="349" y="0"/>
                  </a:lnTo>
                  <a:lnTo>
                    <a:pt x="4608" y="0"/>
                  </a:lnTo>
                </a:path>
              </a:pathLst>
            </a:custGeom>
            <a:noFill/>
            <a:ln w="9525" cap="flat">
              <a:solidFill>
                <a:schemeClr val="tx2">
                  <a:lumMod val="60000"/>
                  <a:lumOff val="4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gu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5" name="TextBox 24"/>
          <p:cNvSpPr txBox="1"/>
          <p:nvPr userDrawn="1"/>
        </p:nvSpPr>
        <p:spPr>
          <a:xfrm>
            <a:off x="-952500" y="2959100"/>
            <a:ext cx="65" cy="332399"/>
          </a:xfrm>
          <a:prstGeom prst="rect">
            <a:avLst/>
          </a:prstGeom>
          <a:noFill/>
        </p:spPr>
        <p:txBody>
          <a:bodyPr wrap="none" lIns="0" tIns="0" rIns="0" bIns="0" rtlCol="0">
            <a:spAutoFit/>
          </a:bodyPr>
          <a:lstStyle/>
          <a:p>
            <a:pPr>
              <a:lnSpc>
                <a:spcPct val="120000"/>
              </a:lnSpc>
            </a:pPr>
            <a:endParaRPr lang="en-US" dirty="0">
              <a:solidFill>
                <a:srgbClr val="897C57"/>
              </a:solidFill>
            </a:endParaRPr>
          </a:p>
        </p:txBody>
      </p:sp>
      <p:sp>
        <p:nvSpPr>
          <p:cNvPr id="37" name="Text Placeholder 31"/>
          <p:cNvSpPr>
            <a:spLocks noGrp="1"/>
          </p:cNvSpPr>
          <p:nvPr>
            <p:ph type="body" sz="quarter" idx="10"/>
          </p:nvPr>
        </p:nvSpPr>
        <p:spPr>
          <a:xfrm>
            <a:off x="6167762" y="2904236"/>
            <a:ext cx="2301535" cy="2746756"/>
          </a:xfrm>
        </p:spPr>
        <p:txBody>
          <a:bodyPr/>
          <a:lstStyle>
            <a:lvl1pPr marL="0" indent="0">
              <a:spcBef>
                <a:spcPts val="0"/>
              </a:spcBef>
              <a:spcAft>
                <a:spcPts val="0"/>
              </a:spcAft>
              <a:defRPr lang="en-US" sz="1700" dirty="0" smtClean="0">
                <a:solidFill>
                  <a:schemeClr val="accent1"/>
                </a:solidFill>
                <a:latin typeface="Franklin Gothic Demi Cond" panose="020B0706030402020204" pitchFamily="34" charset="0"/>
              </a:defRPr>
            </a:lvl1pPr>
            <a:lvl2pPr marL="0" indent="0">
              <a:lnSpc>
                <a:spcPct val="110000"/>
              </a:lnSpc>
              <a:spcBef>
                <a:spcPts val="0"/>
              </a:spcBef>
              <a:spcAft>
                <a:spcPts val="0"/>
              </a:spcAft>
              <a:buFont typeface="Arial" panose="020B0604020202020204" pitchFamily="34" charset="0"/>
              <a:buChar char="​"/>
              <a:defRPr sz="1500">
                <a:solidFill>
                  <a:schemeClr val="tx2"/>
                </a:solidFill>
              </a:defRPr>
            </a:lvl2pPr>
            <a:lvl3pPr marL="0" indent="0">
              <a:lnSpc>
                <a:spcPct val="110000"/>
              </a:lnSpc>
              <a:spcBef>
                <a:spcPts val="0"/>
              </a:spcBef>
              <a:spcAft>
                <a:spcPts val="0"/>
              </a:spcAft>
              <a:buFont typeface="Arial" panose="020B0604020202020204" pitchFamily="34" charset="0"/>
              <a:buChar char="​"/>
              <a:defRPr sz="1500">
                <a:solidFill>
                  <a:schemeClr val="tx2"/>
                </a:solidFill>
              </a:defRPr>
            </a:lvl3pPr>
            <a:lvl4pPr marL="0" indent="0">
              <a:lnSpc>
                <a:spcPct val="110000"/>
              </a:lnSpc>
              <a:spcBef>
                <a:spcPts val="0"/>
              </a:spcBef>
              <a:spcAft>
                <a:spcPts val="0"/>
              </a:spcAft>
              <a:buFont typeface="Arial" panose="020B0604020202020204" pitchFamily="34" charset="0"/>
              <a:buChar char="​"/>
              <a:defRPr sz="1500">
                <a:solidFill>
                  <a:schemeClr val="tx2"/>
                </a:solidFill>
              </a:defRPr>
            </a:lvl4pPr>
            <a:lvl5pPr marL="0" indent="0">
              <a:lnSpc>
                <a:spcPct val="110000"/>
              </a:lnSpc>
              <a:spcBef>
                <a:spcPts val="0"/>
              </a:spcBef>
              <a:spcAft>
                <a:spcPts val="0"/>
              </a:spcAft>
              <a:buFont typeface="Arial" panose="020B0604020202020204" pitchFamily="34" charset="0"/>
              <a:buChar char="​"/>
              <a:defRPr sz="15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hasCustomPrompt="1"/>
          </p:nvPr>
        </p:nvSpPr>
        <p:spPr>
          <a:xfrm>
            <a:off x="676656" y="2940812"/>
            <a:ext cx="4587802" cy="2946231"/>
          </a:xfrm>
        </p:spPr>
        <p:txBody>
          <a:bodyPr/>
          <a:lstStyle>
            <a:lvl1pPr marL="0" algn="r" defTabSz="914400" rtl="0" eaLnBrk="1" latinLnBrk="0" hangingPunct="1">
              <a:lnSpc>
                <a:spcPct val="70000"/>
              </a:lnSpc>
              <a:buNone/>
              <a:defRPr lang="en-US" sz="8000" kern="1200" dirty="0" smtClean="0">
                <a:solidFill>
                  <a:schemeClr val="tx2"/>
                </a:solidFill>
                <a:latin typeface="+mn-lt"/>
                <a:ea typeface="+mn-ea"/>
                <a:cs typeface="+mn-cs"/>
              </a:defRPr>
            </a:lvl1pPr>
            <a:lvl2pPr algn="r">
              <a:defRPr/>
            </a:lvl2pPr>
            <a:lvl3pPr algn="r">
              <a:defRPr/>
            </a:lvl3pPr>
            <a:lvl4pPr algn="r">
              <a:defRPr/>
            </a:lvl4pPr>
            <a:lvl5pPr algn="r">
              <a:defRPr/>
            </a:lvl5pPr>
          </a:lstStyle>
          <a:p>
            <a:pPr lvl="0"/>
            <a:r>
              <a:rPr lang="en-US" dirty="0"/>
              <a:t>Edit text</a:t>
            </a:r>
          </a:p>
        </p:txBody>
      </p:sp>
      <p:cxnSp>
        <p:nvCxnSpPr>
          <p:cNvPr id="6" name="Straight Connector 5"/>
          <p:cNvCxnSpPr/>
          <p:nvPr userDrawn="1"/>
        </p:nvCxnSpPr>
        <p:spPr>
          <a:xfrm>
            <a:off x="5717219" y="2769833"/>
            <a:ext cx="0" cy="2881159"/>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27" name="TextBox 26"/>
          <p:cNvSpPr txBox="1"/>
          <p:nvPr userDrawn="1"/>
        </p:nvSpPr>
        <p:spPr>
          <a:xfrm>
            <a:off x="8165123" y="6589187"/>
            <a:ext cx="293077" cy="123111"/>
          </a:xfrm>
          <a:prstGeom prst="rect">
            <a:avLst/>
          </a:prstGeom>
          <a:noFill/>
        </p:spPr>
        <p:txBody>
          <a:bodyPr wrap="square" lIns="0" tIns="0" rIns="0" bIns="0" rtlCol="0" anchor="b">
            <a:spAutoFit/>
          </a:bodyPr>
          <a:lstStyle/>
          <a:p>
            <a:pPr algn="r"/>
            <a:fld id="{12EB7FDA-3CFA-48E9-9A35-E50E94D3505F}" type="slidenum">
              <a:rPr lang="en-US" sz="800" smtClean="0">
                <a:solidFill>
                  <a:srgbClr val="897C57">
                    <a:lumMod val="60000"/>
                    <a:lumOff val="40000"/>
                  </a:srgbClr>
                </a:solidFill>
              </a:rPr>
              <a:pPr algn="r"/>
              <a:t>‹#›</a:t>
            </a:fld>
            <a:endParaRPr lang="en-US" sz="800" dirty="0">
              <a:solidFill>
                <a:srgbClr val="897C57">
                  <a:lumMod val="60000"/>
                  <a:lumOff val="40000"/>
                </a:srgbClr>
              </a:solidFill>
            </a:endParaRPr>
          </a:p>
        </p:txBody>
      </p:sp>
      <p:sp>
        <p:nvSpPr>
          <p:cNvPr id="28" name="Text Placeholder 10"/>
          <p:cNvSpPr>
            <a:spLocks noGrp="1"/>
          </p:cNvSpPr>
          <p:nvPr>
            <p:ph type="body" sz="quarter" idx="14" hasCustomPrompt="1"/>
          </p:nvPr>
        </p:nvSpPr>
        <p:spPr>
          <a:xfrm>
            <a:off x="685800" y="6564565"/>
            <a:ext cx="5029200" cy="147733"/>
          </a:xfrm>
        </p:spPr>
        <p:txBody>
          <a:bodyPr wrap="square" anchor="b">
            <a:spAutoFit/>
          </a:bodyPr>
          <a:lstStyle>
            <a:lvl1pPr>
              <a:defRPr sz="800" baseline="0">
                <a:solidFill>
                  <a:schemeClr val="tx2">
                    <a:lumMod val="60000"/>
                    <a:lumOff val="40000"/>
                  </a:schemeClr>
                </a:solidFill>
                <a:latin typeface="+mn-lt"/>
              </a:defRPr>
            </a:lvl1pPr>
          </a:lstStyle>
          <a:p>
            <a:pPr lvl="0"/>
            <a:r>
              <a:rPr lang="en-US" dirty="0"/>
              <a:t>click to insert source</a:t>
            </a:r>
          </a:p>
        </p:txBody>
      </p:sp>
      <p:grpSp>
        <p:nvGrpSpPr>
          <p:cNvPr id="2" name="Group 1"/>
          <p:cNvGrpSpPr/>
          <p:nvPr userDrawn="1"/>
        </p:nvGrpSpPr>
        <p:grpSpPr>
          <a:xfrm>
            <a:off x="0" y="0"/>
            <a:ext cx="9144000" cy="6908105"/>
            <a:chOff x="0" y="0"/>
            <a:chExt cx="9144000" cy="6908105"/>
          </a:xfrm>
        </p:grpSpPr>
        <p:grpSp>
          <p:nvGrpSpPr>
            <p:cNvPr id="30" name="Group 29"/>
            <p:cNvGrpSpPr/>
            <p:nvPr userDrawn="1"/>
          </p:nvGrpSpPr>
          <p:grpSpPr>
            <a:xfrm>
              <a:off x="0" y="0"/>
              <a:ext cx="9144000" cy="6858000"/>
              <a:chOff x="0" y="0"/>
              <a:chExt cx="9144000" cy="6858000"/>
            </a:xfrm>
            <a:solidFill>
              <a:schemeClr val="bg1">
                <a:lumMod val="95000"/>
              </a:schemeClr>
            </a:solidFill>
          </p:grpSpPr>
          <p:sp>
            <p:nvSpPr>
              <p:cNvPr id="46" name="Rectangle 45"/>
              <p:cNvSpPr>
                <a:spLocks noChangeAspect="1"/>
              </p:cNvSpPr>
              <p:nvPr/>
            </p:nvSpPr>
            <p:spPr>
              <a:xfrm>
                <a:off x="0" y="0"/>
                <a:ext cx="685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6531"/>
                  </a:solidFill>
                </a:endParaRPr>
              </a:p>
            </p:txBody>
          </p:sp>
          <p:sp>
            <p:nvSpPr>
              <p:cNvPr id="47" name="Rectangle 46"/>
              <p:cNvSpPr>
                <a:spLocks noChangeAspect="1"/>
              </p:cNvSpPr>
              <p:nvPr/>
            </p:nvSpPr>
            <p:spPr>
              <a:xfrm>
                <a:off x="8458200" y="0"/>
                <a:ext cx="6858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6531"/>
                  </a:solidFill>
                </a:endParaRPr>
              </a:p>
            </p:txBody>
          </p:sp>
          <p:sp>
            <p:nvSpPr>
              <p:cNvPr id="48" name="Rectangle 47"/>
              <p:cNvSpPr>
                <a:spLocks noChangeAspect="1"/>
              </p:cNvSpPr>
              <p:nvPr/>
            </p:nvSpPr>
            <p:spPr>
              <a:xfrm>
                <a:off x="0" y="0"/>
                <a:ext cx="8458200" cy="685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6531"/>
                  </a:solidFill>
                </a:endParaRPr>
              </a:p>
            </p:txBody>
          </p:sp>
          <p:sp>
            <p:nvSpPr>
              <p:cNvPr id="49" name="Rectangle 48"/>
              <p:cNvSpPr>
                <a:spLocks noChangeAspect="1"/>
              </p:cNvSpPr>
              <p:nvPr/>
            </p:nvSpPr>
            <p:spPr>
              <a:xfrm>
                <a:off x="0" y="6172200"/>
                <a:ext cx="9144000" cy="685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26531"/>
                  </a:solidFill>
                </a:endParaRPr>
              </a:p>
            </p:txBody>
          </p:sp>
        </p:grpSp>
        <p:cxnSp>
          <p:nvCxnSpPr>
            <p:cNvPr id="31" name="Straight Connector 30"/>
            <p:cNvCxnSpPr/>
            <p:nvPr userDrawn="1"/>
          </p:nvCxnSpPr>
          <p:spPr>
            <a:xfrm flipV="1">
              <a:off x="685800" y="0"/>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flipV="1">
              <a:off x="8458200" y="0"/>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nvGrpSpPr>
            <p:cNvPr id="33" name="Group 32"/>
            <p:cNvGrpSpPr/>
            <p:nvPr userDrawn="1"/>
          </p:nvGrpSpPr>
          <p:grpSpPr>
            <a:xfrm>
              <a:off x="5715000" y="0"/>
              <a:ext cx="457200" cy="6908105"/>
              <a:chOff x="2956470" y="50104"/>
              <a:chExt cx="457200" cy="6858001"/>
            </a:xfrm>
          </p:grpSpPr>
          <p:cxnSp>
            <p:nvCxnSpPr>
              <p:cNvPr id="44" name="Straight Connector 43"/>
              <p:cNvCxnSpPr/>
              <p:nvPr/>
            </p:nvCxnSpPr>
            <p:spPr>
              <a:xfrm flipV="1">
                <a:off x="29564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34136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userDrawn="1"/>
          </p:nvCxnSpPr>
          <p:spPr>
            <a:xfrm rot="5400000" flipV="1">
              <a:off x="4572000" y="-38862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nvGrpSpPr>
            <p:cNvPr id="35" name="Group 34"/>
            <p:cNvGrpSpPr/>
            <p:nvPr userDrawn="1"/>
          </p:nvGrpSpPr>
          <p:grpSpPr>
            <a:xfrm>
              <a:off x="0" y="1143000"/>
              <a:ext cx="9144000" cy="914400"/>
              <a:chOff x="0" y="1143000"/>
              <a:chExt cx="9144000" cy="914400"/>
            </a:xfrm>
          </p:grpSpPr>
          <p:cxnSp>
            <p:nvCxnSpPr>
              <p:cNvPr id="42" name="Straight Connector 41"/>
              <p:cNvCxnSpPr/>
              <p:nvPr/>
            </p:nvCxnSpPr>
            <p:spPr>
              <a:xfrm rot="5400000" flipV="1">
                <a:off x="4572000" y="-25146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rot="5400000" flipV="1">
                <a:off x="4572000" y="-34290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userDrawn="1"/>
          </p:nvGrpSpPr>
          <p:grpSpPr>
            <a:xfrm>
              <a:off x="0" y="2971800"/>
              <a:ext cx="9144000" cy="914400"/>
              <a:chOff x="0" y="1143000"/>
              <a:chExt cx="9144000" cy="914400"/>
            </a:xfrm>
          </p:grpSpPr>
          <p:cxnSp>
            <p:nvCxnSpPr>
              <p:cNvPr id="40" name="Straight Connector 39"/>
              <p:cNvCxnSpPr/>
              <p:nvPr/>
            </p:nvCxnSpPr>
            <p:spPr>
              <a:xfrm rot="5400000" flipV="1">
                <a:off x="4572000" y="-25146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rot="5400000" flipV="1">
                <a:off x="4572000" y="-34290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nvGrpSpPr>
            <p:cNvPr id="37" name="Group 36"/>
            <p:cNvGrpSpPr/>
            <p:nvPr userDrawn="1"/>
          </p:nvGrpSpPr>
          <p:grpSpPr>
            <a:xfrm>
              <a:off x="0" y="4800602"/>
              <a:ext cx="9144000" cy="914400"/>
              <a:chOff x="0" y="1143000"/>
              <a:chExt cx="9144000" cy="914400"/>
            </a:xfrm>
          </p:grpSpPr>
          <p:cxnSp>
            <p:nvCxnSpPr>
              <p:cNvPr id="38" name="Straight Connector 37"/>
              <p:cNvCxnSpPr/>
              <p:nvPr/>
            </p:nvCxnSpPr>
            <p:spPr>
              <a:xfrm rot="5400000" flipV="1">
                <a:off x="4572000" y="-25146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rot="5400000" flipV="1">
                <a:off x="4572000" y="-3429000"/>
                <a:ext cx="0" cy="9144000"/>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nvGrpSpPr>
            <p:cNvPr id="50" name="Group 49"/>
            <p:cNvGrpSpPr/>
            <p:nvPr userDrawn="1"/>
          </p:nvGrpSpPr>
          <p:grpSpPr>
            <a:xfrm>
              <a:off x="2971800" y="0"/>
              <a:ext cx="457200" cy="6908105"/>
              <a:chOff x="2956470" y="50104"/>
              <a:chExt cx="457200" cy="6858001"/>
            </a:xfrm>
          </p:grpSpPr>
          <p:cxnSp>
            <p:nvCxnSpPr>
              <p:cNvPr id="51" name="Straight Connector 50"/>
              <p:cNvCxnSpPr/>
              <p:nvPr/>
            </p:nvCxnSpPr>
            <p:spPr>
              <a:xfrm flipV="1">
                <a:off x="29564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3413670" y="50104"/>
                <a:ext cx="0" cy="6858001"/>
              </a:xfrm>
              <a:prstGeom prst="line">
                <a:avLst/>
              </a:prstGeom>
              <a:ln w="3175">
                <a:solidFill>
                  <a:srgbClr val="FF0066"/>
                </a:solidFill>
                <a:prstDash val="sysDot"/>
              </a:ln>
            </p:spPr>
            <p:style>
              <a:lnRef idx="1">
                <a:schemeClr val="accent1"/>
              </a:lnRef>
              <a:fillRef idx="0">
                <a:schemeClr val="accent1"/>
              </a:fillRef>
              <a:effectRef idx="0">
                <a:schemeClr val="accent1"/>
              </a:effectRef>
              <a:fontRef idx="minor">
                <a:schemeClr val="tx1"/>
              </a:fontRef>
            </p:style>
          </p:cxnSp>
        </p:grpSp>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Hal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2"/>
          <p:cNvSpPr>
            <a:spLocks noGrp="1"/>
          </p:cNvSpPr>
          <p:nvPr>
            <p:ph idx="1"/>
          </p:nvPr>
        </p:nvSpPr>
        <p:spPr>
          <a:xfrm>
            <a:off x="3827585" y="3429000"/>
            <a:ext cx="2321755" cy="27495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0"/>
          </p:nvPr>
        </p:nvSpPr>
        <p:spPr>
          <a:xfrm>
            <a:off x="6353908" y="3429000"/>
            <a:ext cx="2332892" cy="27495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
          <p:cNvSpPr>
            <a:spLocks noGrp="1"/>
          </p:cNvSpPr>
          <p:nvPr>
            <p:ph type="body" sz="quarter" idx="11" hasCustomPrompt="1"/>
          </p:nvPr>
        </p:nvSpPr>
        <p:spPr>
          <a:xfrm>
            <a:off x="1301262" y="6407150"/>
            <a:ext cx="6738787" cy="450850"/>
          </a:xfrm>
        </p:spPr>
        <p:txBody>
          <a:bodyPr/>
          <a:lstStyle>
            <a:lvl1pPr>
              <a:lnSpc>
                <a:spcPct val="85000"/>
              </a:lnSpc>
              <a:buFontTx/>
              <a:buNone/>
              <a:defRPr sz="800" i="0">
                <a:solidFill>
                  <a:schemeClr val="bg2"/>
                </a:solidFill>
                <a:latin typeface="+mn-lt"/>
              </a:defRPr>
            </a:lvl1pPr>
            <a:lvl2pPr>
              <a:lnSpc>
                <a:spcPct val="85000"/>
              </a:lnSpc>
              <a:buFontTx/>
              <a:buNone/>
              <a:defRPr sz="800">
                <a:solidFill>
                  <a:schemeClr val="bg2"/>
                </a:solidFill>
                <a:latin typeface="+mn-lt"/>
              </a:defRPr>
            </a:lvl2pPr>
            <a:lvl3pPr>
              <a:lnSpc>
                <a:spcPct val="85000"/>
              </a:lnSpc>
              <a:buFontTx/>
              <a:buNone/>
              <a:defRPr sz="800">
                <a:solidFill>
                  <a:schemeClr val="bg2"/>
                </a:solidFill>
                <a:latin typeface="+mn-lt"/>
              </a:defRPr>
            </a:lvl3pPr>
            <a:lvl4pPr>
              <a:lnSpc>
                <a:spcPct val="85000"/>
              </a:lnSpc>
              <a:buFontTx/>
              <a:buNone/>
              <a:defRPr sz="800">
                <a:solidFill>
                  <a:schemeClr val="bg2"/>
                </a:solidFill>
                <a:latin typeface="+mn-lt"/>
              </a:defRPr>
            </a:lvl4pPr>
            <a:lvl5pPr marL="0" indent="0">
              <a:lnSpc>
                <a:spcPct val="85000"/>
              </a:lnSpc>
              <a:buFontTx/>
              <a:buNone/>
              <a:defRPr sz="800">
                <a:solidFill>
                  <a:schemeClr val="bg2"/>
                </a:solidFill>
                <a:latin typeface="+mn-lt"/>
              </a:defRPr>
            </a:lvl5pPr>
          </a:lstStyle>
          <a:p>
            <a:pPr lvl="0"/>
            <a:r>
              <a:rPr lang="en-US" dirty="0"/>
              <a:t>Click to insert attribution</a:t>
            </a: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Half">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4" name="Content Placeholder 2"/>
          <p:cNvSpPr>
            <a:spLocks noGrp="1"/>
          </p:cNvSpPr>
          <p:nvPr>
            <p:ph idx="1"/>
          </p:nvPr>
        </p:nvSpPr>
        <p:spPr>
          <a:xfrm>
            <a:off x="3827585" y="3429000"/>
            <a:ext cx="2321755" cy="27495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0"/>
          </p:nvPr>
        </p:nvSpPr>
        <p:spPr>
          <a:xfrm>
            <a:off x="6353908" y="3429000"/>
            <a:ext cx="2332892" cy="27495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11"/>
          </p:nvPr>
        </p:nvSpPr>
        <p:spPr>
          <a:xfrm>
            <a:off x="1301262" y="3429000"/>
            <a:ext cx="2321755" cy="27495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
          <p:cNvSpPr>
            <a:spLocks noGrp="1"/>
          </p:cNvSpPr>
          <p:nvPr>
            <p:ph type="body" sz="quarter" idx="12" hasCustomPrompt="1"/>
          </p:nvPr>
        </p:nvSpPr>
        <p:spPr>
          <a:xfrm>
            <a:off x="1301262" y="6407150"/>
            <a:ext cx="6738787" cy="450850"/>
          </a:xfrm>
        </p:spPr>
        <p:txBody>
          <a:bodyPr/>
          <a:lstStyle>
            <a:lvl1pPr>
              <a:lnSpc>
                <a:spcPct val="85000"/>
              </a:lnSpc>
              <a:buFontTx/>
              <a:buNone/>
              <a:defRPr sz="800" i="0">
                <a:solidFill>
                  <a:schemeClr val="bg2"/>
                </a:solidFill>
                <a:latin typeface="+mn-lt"/>
              </a:defRPr>
            </a:lvl1pPr>
            <a:lvl2pPr>
              <a:lnSpc>
                <a:spcPct val="85000"/>
              </a:lnSpc>
              <a:buFontTx/>
              <a:buNone/>
              <a:defRPr sz="800">
                <a:solidFill>
                  <a:schemeClr val="bg2"/>
                </a:solidFill>
                <a:latin typeface="+mn-lt"/>
              </a:defRPr>
            </a:lvl2pPr>
            <a:lvl3pPr>
              <a:lnSpc>
                <a:spcPct val="85000"/>
              </a:lnSpc>
              <a:buFontTx/>
              <a:buNone/>
              <a:defRPr sz="800">
                <a:solidFill>
                  <a:schemeClr val="bg2"/>
                </a:solidFill>
                <a:latin typeface="+mn-lt"/>
              </a:defRPr>
            </a:lvl3pPr>
            <a:lvl4pPr>
              <a:lnSpc>
                <a:spcPct val="85000"/>
              </a:lnSpc>
              <a:buFontTx/>
              <a:buNone/>
              <a:defRPr sz="800">
                <a:solidFill>
                  <a:schemeClr val="bg2"/>
                </a:solidFill>
                <a:latin typeface="+mn-lt"/>
              </a:defRPr>
            </a:lvl4pPr>
            <a:lvl5pPr marL="0" indent="0">
              <a:lnSpc>
                <a:spcPct val="85000"/>
              </a:lnSpc>
              <a:buFontTx/>
              <a:buNone/>
              <a:defRPr sz="800">
                <a:solidFill>
                  <a:schemeClr val="bg2"/>
                </a:solidFill>
                <a:latin typeface="+mn-lt"/>
              </a:defRPr>
            </a:lvl5pPr>
          </a:lstStyle>
          <a:p>
            <a:pPr lvl="0"/>
            <a:r>
              <a:rPr lang="en-US" dirty="0"/>
              <a:t>Click to insert attribution</a:t>
            </a: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457200" y="6407150"/>
            <a:ext cx="7582849" cy="450850"/>
          </a:xfrm>
        </p:spPr>
        <p:txBody>
          <a:bodyPr/>
          <a:lstStyle>
            <a:lvl1pPr>
              <a:lnSpc>
                <a:spcPct val="85000"/>
              </a:lnSpc>
              <a:buFontTx/>
              <a:buNone/>
              <a:defRPr sz="800" i="0">
                <a:solidFill>
                  <a:schemeClr val="bg2"/>
                </a:solidFill>
                <a:latin typeface="+mn-lt"/>
              </a:defRPr>
            </a:lvl1pPr>
            <a:lvl2pPr>
              <a:lnSpc>
                <a:spcPct val="85000"/>
              </a:lnSpc>
              <a:buFontTx/>
              <a:buNone/>
              <a:defRPr sz="800">
                <a:solidFill>
                  <a:schemeClr val="bg2"/>
                </a:solidFill>
                <a:latin typeface="+mn-lt"/>
              </a:defRPr>
            </a:lvl2pPr>
            <a:lvl3pPr>
              <a:lnSpc>
                <a:spcPct val="85000"/>
              </a:lnSpc>
              <a:buFontTx/>
              <a:buNone/>
              <a:defRPr sz="800">
                <a:solidFill>
                  <a:schemeClr val="bg2"/>
                </a:solidFill>
                <a:latin typeface="+mn-lt"/>
              </a:defRPr>
            </a:lvl3pPr>
            <a:lvl4pPr>
              <a:lnSpc>
                <a:spcPct val="85000"/>
              </a:lnSpc>
              <a:buFontTx/>
              <a:buNone/>
              <a:defRPr sz="800">
                <a:solidFill>
                  <a:schemeClr val="bg2"/>
                </a:solidFill>
                <a:latin typeface="+mn-lt"/>
              </a:defRPr>
            </a:lvl4pPr>
            <a:lvl5pPr marL="0" indent="0">
              <a:lnSpc>
                <a:spcPct val="85000"/>
              </a:lnSpc>
              <a:buFontTx/>
              <a:buNone/>
              <a:defRPr sz="800">
                <a:solidFill>
                  <a:schemeClr val="bg2"/>
                </a:solidFill>
                <a:latin typeface="+mn-lt"/>
              </a:defRPr>
            </a:lvl5pPr>
          </a:lstStyle>
          <a:p>
            <a:pPr lvl="0"/>
            <a:r>
              <a:rPr lang="en-US" dirty="0"/>
              <a:t>Click to insert attribution</a:t>
            </a:r>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3182052" cy="1228028"/>
          </a:xfrm>
          <a:prstGeom prst="rect">
            <a:avLst/>
          </a:prstGeom>
        </p:spPr>
        <p:txBody>
          <a:bodyPr vert="horz" wrap="square" lIns="0" tIns="0" rIns="0" bIns="0" rtlCol="0" anchor="t">
            <a:noAutofit/>
          </a:bodyPr>
          <a:lstStyle/>
          <a:p>
            <a:r>
              <a:rPr lang="en-US" dirty="0"/>
              <a:t>All Click To Edit Master Title </a:t>
            </a:r>
            <a:br>
              <a:rPr lang="en-US" dirty="0"/>
            </a:br>
            <a:r>
              <a:rPr lang="en-US" dirty="0"/>
              <a:t>Style</a:t>
            </a:r>
          </a:p>
        </p:txBody>
      </p:sp>
      <p:sp>
        <p:nvSpPr>
          <p:cNvPr id="3" name="Text Placeholder 2"/>
          <p:cNvSpPr>
            <a:spLocks noGrp="1"/>
          </p:cNvSpPr>
          <p:nvPr>
            <p:ph type="body" idx="1"/>
          </p:nvPr>
        </p:nvSpPr>
        <p:spPr>
          <a:xfrm>
            <a:off x="3829078" y="685800"/>
            <a:ext cx="4857722" cy="549275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More</a:t>
            </a:r>
          </a:p>
          <a:p>
            <a:pPr lvl="8"/>
            <a:r>
              <a:rPr lang="en-US" dirty="0"/>
              <a:t>More</a:t>
            </a:r>
          </a:p>
        </p:txBody>
      </p:sp>
      <p:cxnSp>
        <p:nvCxnSpPr>
          <p:cNvPr id="69" name="Straight Connector 68"/>
          <p:cNvCxnSpPr/>
          <p:nvPr userDrawn="1"/>
        </p:nvCxnSpPr>
        <p:spPr>
          <a:xfrm>
            <a:off x="457200" y="460057"/>
            <a:ext cx="3182052" cy="0"/>
          </a:xfrm>
          <a:prstGeom prst="line">
            <a:avLst/>
          </a:prstGeom>
          <a:ln w="12700">
            <a:solidFill>
              <a:schemeClr val="tx2"/>
            </a:solidFill>
            <a:beve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a:xfrm>
            <a:off x="3829078" y="460057"/>
            <a:ext cx="4857722" cy="0"/>
          </a:xfrm>
          <a:prstGeom prst="line">
            <a:avLst/>
          </a:prstGeom>
          <a:ln w="12700">
            <a:solidFill>
              <a:schemeClr val="tx2"/>
            </a:solidFill>
            <a:bevel/>
          </a:ln>
        </p:spPr>
        <p:style>
          <a:lnRef idx="1">
            <a:schemeClr val="accent1"/>
          </a:lnRef>
          <a:fillRef idx="0">
            <a:schemeClr val="accent1"/>
          </a:fillRef>
          <a:effectRef idx="0">
            <a:schemeClr val="accent1"/>
          </a:effectRef>
          <a:fontRef idx="minor">
            <a:schemeClr val="tx1"/>
          </a:fontRef>
        </p:style>
      </p:cxnSp>
      <p:sp>
        <p:nvSpPr>
          <p:cNvPr id="76" name="TextBox 75"/>
          <p:cNvSpPr txBox="1"/>
          <p:nvPr userDrawn="1"/>
        </p:nvSpPr>
        <p:spPr>
          <a:xfrm>
            <a:off x="8561766" y="6397715"/>
            <a:ext cx="125034" cy="123111"/>
          </a:xfrm>
          <a:prstGeom prst="rect">
            <a:avLst/>
          </a:prstGeom>
          <a:noFill/>
        </p:spPr>
        <p:txBody>
          <a:bodyPr wrap="none" lIns="0" tIns="0" rIns="0" bIns="0" rtlCol="0">
            <a:spAutoFit/>
          </a:bodyPr>
          <a:lstStyle/>
          <a:p>
            <a:pPr algn="r"/>
            <a:fld id="{2385CB4A-7E96-44CA-B116-B71B544B697D}" type="slidenum">
              <a:rPr lang="en-US" sz="800">
                <a:solidFill>
                  <a:srgbClr val="999683"/>
                </a:solidFill>
              </a:rPr>
              <a:pPr algn="r"/>
              <a:t>‹#›</a:t>
            </a:fld>
            <a:endParaRPr lang="en-US" sz="800" dirty="0">
              <a:solidFill>
                <a:srgbClr val="999683"/>
              </a:solidFill>
            </a:endParaRPr>
          </a:p>
        </p:txBody>
      </p:sp>
      <p:sp>
        <p:nvSpPr>
          <p:cNvPr id="117" name="TextBox 116"/>
          <p:cNvSpPr txBox="1"/>
          <p:nvPr userDrawn="1"/>
        </p:nvSpPr>
        <p:spPr>
          <a:xfrm>
            <a:off x="8331889" y="6397715"/>
            <a:ext cx="24045" cy="123111"/>
          </a:xfrm>
          <a:prstGeom prst="rect">
            <a:avLst/>
          </a:prstGeom>
          <a:noFill/>
        </p:spPr>
        <p:txBody>
          <a:bodyPr wrap="none" lIns="0" tIns="0" rIns="0" bIns="0" rtlCol="0">
            <a:spAutoFit/>
          </a:bodyPr>
          <a:lstStyle/>
          <a:p>
            <a:pPr algn="r"/>
            <a:r>
              <a:rPr lang="en-US" sz="800" dirty="0">
                <a:solidFill>
                  <a:srgbClr val="999683"/>
                </a:solidFill>
              </a:rPr>
              <a:t>|</a:t>
            </a:r>
          </a:p>
        </p:txBody>
      </p:sp>
    </p:spTree>
    <p:extLst>
      <p:ext uri="{BB962C8B-B14F-4D97-AF65-F5344CB8AC3E}">
        <p14:creationId xmlns:p14="http://schemas.microsoft.com/office/powerpoint/2010/main" val="12422576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5000"/>
        </a:lnSpc>
        <a:spcBef>
          <a:spcPct val="0"/>
        </a:spcBef>
        <a:buNone/>
        <a:defRPr sz="2800" b="1" kern="1200" spc="-150">
          <a:solidFill>
            <a:schemeClr val="tx2"/>
          </a:solidFill>
          <a:latin typeface="+mj-lt"/>
          <a:ea typeface="+mj-ea"/>
          <a:cs typeface="+mj-cs"/>
        </a:defRPr>
      </a:lvl1pPr>
    </p:titleStyle>
    <p:bodyStyle>
      <a:lvl1pPr marL="0" indent="0" algn="l" defTabSz="914400" rtl="0" eaLnBrk="1" latinLnBrk="0" hangingPunct="1">
        <a:lnSpc>
          <a:spcPct val="120000"/>
        </a:lnSpc>
        <a:spcBef>
          <a:spcPts val="600"/>
        </a:spcBef>
        <a:spcAft>
          <a:spcPts val="1200"/>
        </a:spcAft>
        <a:buFont typeface="Arial" panose="020B0604020202020204" pitchFamily="34" charset="0"/>
        <a:buChar char="​"/>
        <a:defRPr sz="1500" b="0" i="1" kern="1200">
          <a:solidFill>
            <a:schemeClr val="accent1"/>
          </a:solidFill>
          <a:latin typeface="Corbel" panose="020B0503020204020204" pitchFamily="34" charset="0"/>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Char char="​"/>
        <a:defRPr sz="1500" i="1" kern="1200">
          <a:solidFill>
            <a:schemeClr val="tx2"/>
          </a:solidFill>
          <a:latin typeface="Corbel" panose="020B0503020204020204" pitchFamily="34" charset="0"/>
          <a:ea typeface="+mn-ea"/>
          <a:cs typeface="+mn-cs"/>
        </a:defRPr>
      </a:lvl2pPr>
      <a:lvl3pPr marL="0" indent="0" algn="l" defTabSz="914400" rtl="0" eaLnBrk="1" latinLnBrk="0" hangingPunct="1">
        <a:lnSpc>
          <a:spcPct val="110000"/>
        </a:lnSpc>
        <a:spcBef>
          <a:spcPts val="600"/>
        </a:spcBef>
        <a:spcAft>
          <a:spcPts val="0"/>
        </a:spcAft>
        <a:buFont typeface="Arial" panose="020B0604020202020204" pitchFamily="34" charset="0"/>
        <a:buChar char="​"/>
        <a:defRPr sz="1100" b="1" kern="1200">
          <a:solidFill>
            <a:schemeClr val="accent4"/>
          </a:solidFill>
          <a:latin typeface="Microsoft New Tai Lue" panose="020B0502040204020203" pitchFamily="34" charset="0"/>
          <a:ea typeface="+mn-ea"/>
          <a:cs typeface="Microsoft New Tai Lue" panose="020B0502040204020203" pitchFamily="34" charset="0"/>
        </a:defRPr>
      </a:lvl3pPr>
      <a:lvl4pPr marL="0" indent="0" algn="l" defTabSz="914400" rtl="0" eaLnBrk="1" latinLnBrk="0" hangingPunct="1">
        <a:lnSpc>
          <a:spcPct val="114000"/>
        </a:lnSpc>
        <a:spcBef>
          <a:spcPts val="600"/>
        </a:spcBef>
        <a:spcAft>
          <a:spcPts val="600"/>
        </a:spcAft>
        <a:buFont typeface="Arial" panose="020B0604020202020204" pitchFamily="34" charset="0"/>
        <a:buChar char="​"/>
        <a:defRPr sz="1100" kern="1200">
          <a:solidFill>
            <a:schemeClr val="tx2"/>
          </a:solidFill>
          <a:latin typeface="Microsoft New Tai Lue" panose="020B0502040204020203" pitchFamily="34" charset="0"/>
          <a:ea typeface="+mn-ea"/>
          <a:cs typeface="Microsoft New Tai Lue" panose="020B0502040204020203" pitchFamily="34" charset="0"/>
        </a:defRPr>
      </a:lvl4pPr>
      <a:lvl5pPr marL="171450" indent="-171450" algn="l" defTabSz="914400" rtl="0" eaLnBrk="1" latinLnBrk="0" hangingPunct="1">
        <a:lnSpc>
          <a:spcPct val="95000"/>
        </a:lnSpc>
        <a:spcBef>
          <a:spcPts val="0"/>
        </a:spcBef>
        <a:spcAft>
          <a:spcPts val="600"/>
        </a:spcAft>
        <a:buFont typeface="Arial" panose="020B0604020202020204" pitchFamily="34" charset="0"/>
        <a:buChar char="•"/>
        <a:defRPr sz="1100" kern="1200">
          <a:solidFill>
            <a:schemeClr val="tx2"/>
          </a:solidFill>
          <a:latin typeface="Microsoft New Tai Lue" panose="020B0502040204020203" pitchFamily="34" charset="0"/>
          <a:ea typeface="+mn-ea"/>
          <a:cs typeface="Microsoft New Tai Lue" panose="020B0502040204020203" pitchFamily="34" charset="0"/>
        </a:defRPr>
      </a:lvl5pPr>
      <a:lvl6pPr marL="344488" indent="-173038" algn="l" defTabSz="914400" rtl="0" eaLnBrk="1" latinLnBrk="0" hangingPunct="1">
        <a:lnSpc>
          <a:spcPct val="85000"/>
        </a:lnSpc>
        <a:spcBef>
          <a:spcPct val="20000"/>
        </a:spcBef>
        <a:spcAft>
          <a:spcPts val="600"/>
        </a:spcAft>
        <a:buFont typeface="Arial" panose="020B0604020202020204" pitchFamily="34" charset="0"/>
        <a:buChar char="•"/>
        <a:defRPr sz="1100" kern="1200" baseline="0">
          <a:solidFill>
            <a:schemeClr val="tx2"/>
          </a:solidFill>
          <a:latin typeface="+mn-lt"/>
          <a:ea typeface="+mn-ea"/>
          <a:cs typeface="+mn-cs"/>
        </a:defRPr>
      </a:lvl6pPr>
      <a:lvl7pPr marL="0" indent="0" algn="l" defTabSz="914400" rtl="0" eaLnBrk="1" latinLnBrk="0" hangingPunct="1">
        <a:spcBef>
          <a:spcPts val="600"/>
        </a:spcBef>
        <a:spcAft>
          <a:spcPts val="600"/>
        </a:spcAft>
        <a:buClr>
          <a:schemeClr val="bg2"/>
        </a:buClr>
        <a:buFont typeface="Arial" panose="020B0604020202020204" pitchFamily="34" charset="0"/>
        <a:buChar char="​"/>
        <a:defRPr sz="1500" i="1" kern="1200" baseline="0">
          <a:solidFill>
            <a:schemeClr val="bg2"/>
          </a:solidFill>
          <a:latin typeface="Corbel" panose="020B0503020204020204" pitchFamily="34" charset="0"/>
          <a:ea typeface="+mn-ea"/>
          <a:cs typeface="+mn-cs"/>
        </a:defRPr>
      </a:lvl7pPr>
      <a:lvl8pPr marL="171450" indent="-171450" algn="l" defTabSz="914400" rtl="0" eaLnBrk="1" latinLnBrk="0" hangingPunct="1">
        <a:spcBef>
          <a:spcPts val="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8pPr>
      <a:lvl9pPr marL="344488" indent="-173038" algn="l" defTabSz="914400" rtl="0" eaLnBrk="1" latinLnBrk="0" hangingPunct="1">
        <a:spcBef>
          <a:spcPct val="20000"/>
        </a:spcBef>
        <a:spcAft>
          <a:spcPts val="600"/>
        </a:spcAft>
        <a:buFont typeface="Arial" panose="020B0604020202020204" pitchFamily="34" charset="0"/>
        <a:buChar char="•"/>
        <a:defRPr sz="1100" kern="1200">
          <a:solidFill>
            <a:schemeClr val="bg2"/>
          </a:solidFill>
          <a:latin typeface="Corbel" panose="020B0503020204020204" pitchFamily="34" charset="0"/>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731" y="457200"/>
            <a:ext cx="8226689" cy="524998"/>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731" y="1816100"/>
            <a:ext cx="8226689" cy="4583111"/>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1" name="TextBox 230"/>
          <p:cNvSpPr txBox="1"/>
          <p:nvPr/>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a:solidFill>
                  <a:srgbClr val="D1D1D1"/>
                </a:solidFill>
                <a:latin typeface="Arial"/>
              </a:rPr>
              <a:pPr algn="r"/>
              <a:t>‹#›</a:t>
            </a:fld>
            <a:endParaRPr lang="en-US" sz="800" dirty="0">
              <a:solidFill>
                <a:srgbClr val="D1D1D1"/>
              </a:solidFill>
              <a:latin typeface="Arial"/>
            </a:endParaRPr>
          </a:p>
        </p:txBody>
      </p:sp>
      <p:sp>
        <p:nvSpPr>
          <p:cNvPr id="10" name="Rectangle 9"/>
          <p:cNvSpPr/>
          <p:nvPr userDrawn="1"/>
        </p:nvSpPr>
        <p:spPr>
          <a:xfrm>
            <a:off x="7038578" y="6567049"/>
            <a:ext cx="1099980" cy="123111"/>
          </a:xfrm>
          <a:prstGeom prst="rect">
            <a:avLst/>
          </a:prstGeom>
          <a:noFill/>
        </p:spPr>
        <p:txBody>
          <a:bodyPr wrap="square" lIns="0" tIns="0" rIns="0" bIns="0" rtlCol="0">
            <a:noAutofit/>
          </a:bodyPr>
          <a:lstStyle/>
          <a:p>
            <a:pPr algn="r"/>
            <a:r>
              <a:rPr lang="en-US" sz="800" dirty="0">
                <a:solidFill>
                  <a:srgbClr val="D1D1D1"/>
                </a:solidFill>
                <a:latin typeface="Arial"/>
              </a:rPr>
              <a:t>© Duarte, Inc. 2014</a:t>
            </a:r>
          </a:p>
        </p:txBody>
      </p:sp>
    </p:spTree>
    <p:extLst>
      <p:ext uri="{BB962C8B-B14F-4D97-AF65-F5344CB8AC3E}">
        <p14:creationId xmlns:p14="http://schemas.microsoft.com/office/powerpoint/2010/main" val="14160430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Lst>
  <p:txStyles>
    <p:titleStyle>
      <a:lvl1pPr algn="l" defTabSz="914400" rtl="0" eaLnBrk="1" latinLnBrk="0" hangingPunct="1">
        <a:lnSpc>
          <a:spcPct val="90000"/>
        </a:lnSpc>
        <a:spcBef>
          <a:spcPct val="0"/>
        </a:spcBef>
        <a:buNone/>
        <a:defRPr sz="2200" kern="1200" cap="all" baseline="0">
          <a:solidFill>
            <a:schemeClr val="tx1">
              <a:lumMod val="75000"/>
              <a:lumOff val="25000"/>
            </a:schemeClr>
          </a:solidFill>
          <a:latin typeface="Arial Narrow" panose="020B0606020202030204" pitchFamily="34" charset="0"/>
          <a:ea typeface="+mj-ea"/>
          <a:cs typeface="+mj-cs"/>
        </a:defRPr>
      </a:lvl1pPr>
    </p:titleStyle>
    <p:body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731" y="457200"/>
            <a:ext cx="8226689" cy="524998"/>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731" y="1816100"/>
            <a:ext cx="8226689" cy="4583111"/>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1" name="TextBox 230"/>
          <p:cNvSpPr txBox="1"/>
          <p:nvPr/>
        </p:nvSpPr>
        <p:spPr>
          <a:xfrm>
            <a:off x="8138559" y="6567050"/>
            <a:ext cx="545862" cy="123111"/>
          </a:xfrm>
          <a:prstGeom prst="rect">
            <a:avLst/>
          </a:prstGeom>
          <a:noFill/>
        </p:spPr>
        <p:txBody>
          <a:bodyPr wrap="square" lIns="0" tIns="0" rIns="0" bIns="0" rtlCol="0">
            <a:noAutofit/>
          </a:bodyPr>
          <a:lstStyle/>
          <a:p>
            <a:pPr algn="r"/>
            <a:fld id="{567A4CEE-210B-4A43-8E57-98E37E0AC15F}" type="slidenum">
              <a:rPr lang="en-US" sz="800">
                <a:solidFill>
                  <a:srgbClr val="D1D1D1"/>
                </a:solidFill>
                <a:latin typeface="Arial"/>
              </a:rPr>
              <a:pPr algn="r"/>
              <a:t>‹#›</a:t>
            </a:fld>
            <a:endParaRPr lang="en-US" sz="800" dirty="0">
              <a:solidFill>
                <a:srgbClr val="D1D1D1"/>
              </a:solidFill>
              <a:latin typeface="Arial"/>
            </a:endParaRPr>
          </a:p>
        </p:txBody>
      </p:sp>
      <p:sp>
        <p:nvSpPr>
          <p:cNvPr id="10" name="Rectangle 9"/>
          <p:cNvSpPr/>
          <p:nvPr userDrawn="1"/>
        </p:nvSpPr>
        <p:spPr>
          <a:xfrm>
            <a:off x="7038578" y="6567049"/>
            <a:ext cx="1099980" cy="123111"/>
          </a:xfrm>
          <a:prstGeom prst="rect">
            <a:avLst/>
          </a:prstGeom>
          <a:noFill/>
        </p:spPr>
        <p:txBody>
          <a:bodyPr wrap="square" lIns="0" tIns="0" rIns="0" bIns="0" rtlCol="0">
            <a:noAutofit/>
          </a:bodyPr>
          <a:lstStyle/>
          <a:p>
            <a:pPr algn="r"/>
            <a:r>
              <a:rPr lang="en-US" sz="800" dirty="0">
                <a:solidFill>
                  <a:srgbClr val="D1D1D1"/>
                </a:solidFill>
                <a:latin typeface="Arial"/>
              </a:rPr>
              <a:t>© Duarte, Inc. 2014</a:t>
            </a:r>
          </a:p>
        </p:txBody>
      </p:sp>
    </p:spTree>
    <p:extLst>
      <p:ext uri="{BB962C8B-B14F-4D97-AF65-F5344CB8AC3E}">
        <p14:creationId xmlns:p14="http://schemas.microsoft.com/office/powerpoint/2010/main" val="811507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Lst>
  <p:txStyles>
    <p:titleStyle>
      <a:lvl1pPr algn="l" defTabSz="914400" rtl="0" eaLnBrk="1" latinLnBrk="0" hangingPunct="1">
        <a:lnSpc>
          <a:spcPct val="90000"/>
        </a:lnSpc>
        <a:spcBef>
          <a:spcPct val="0"/>
        </a:spcBef>
        <a:buNone/>
        <a:defRPr sz="2200" kern="1200" cap="all" baseline="0">
          <a:solidFill>
            <a:schemeClr val="tx1">
              <a:lumMod val="75000"/>
              <a:lumOff val="25000"/>
            </a:schemeClr>
          </a:solidFill>
          <a:latin typeface="Arial Narrow" panose="020B0606020202030204" pitchFamily="34" charset="0"/>
          <a:ea typeface="+mj-ea"/>
          <a:cs typeface="+mj-cs"/>
        </a:defRPr>
      </a:lvl1pPr>
    </p:titleStyle>
    <p:bodyStyle>
      <a:lvl1pPr marL="0" indent="0" algn="l" defTabSz="914400" rtl="0" eaLnBrk="1" latinLnBrk="0" hangingPunct="1">
        <a:lnSpc>
          <a:spcPct val="120000"/>
        </a:lnSpc>
        <a:spcBef>
          <a:spcPts val="600"/>
        </a:spcBef>
        <a:spcAft>
          <a:spcPts val="1200"/>
        </a:spcAft>
        <a:buFont typeface="Calibri" panose="020F0502020204030204" pitchFamily="34" charset="0"/>
        <a:buChar char="​"/>
        <a:defRPr sz="1500" i="1" kern="1200">
          <a:solidFill>
            <a:schemeClr val="accent3"/>
          </a:solidFill>
          <a:latin typeface="+mn-lt"/>
          <a:ea typeface="+mn-ea"/>
          <a:cs typeface="+mn-cs"/>
        </a:defRPr>
      </a:lvl1pPr>
      <a:lvl2pPr marL="0" indent="0" algn="l" defTabSz="914400" rtl="0" eaLnBrk="1" latinLnBrk="0" hangingPunct="1">
        <a:lnSpc>
          <a:spcPct val="100000"/>
        </a:lnSpc>
        <a:spcBef>
          <a:spcPts val="0"/>
        </a:spcBef>
        <a:spcAft>
          <a:spcPts val="600"/>
        </a:spcAft>
        <a:buFont typeface="Calibri" panose="020F0502020204030204" pitchFamily="34" charset="0"/>
        <a:buChar char="​"/>
        <a:defRPr sz="1500" i="1"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Calibri" panose="020F0502020204030204" pitchFamily="34" charset="0"/>
        <a:buChar char="​"/>
        <a:defRPr sz="1100" kern="1200">
          <a:solidFill>
            <a:schemeClr val="tx2"/>
          </a:solidFill>
          <a:latin typeface="+mj-lt"/>
          <a:ea typeface="+mn-ea"/>
          <a:cs typeface="+mn-cs"/>
        </a:defRPr>
      </a:lvl3pPr>
      <a:lvl4pPr marL="0" indent="0" algn="l" defTabSz="914400" rtl="0" eaLnBrk="1" latinLnBrk="0" hangingPunct="1">
        <a:lnSpc>
          <a:spcPct val="110000"/>
        </a:lnSpc>
        <a:spcBef>
          <a:spcPts val="0"/>
        </a:spcBef>
        <a:buFont typeface="Calibri" panose="020F0502020204030204" pitchFamily="34" charset="0"/>
        <a:buChar char="​"/>
        <a:defRPr sz="1100" i="1" kern="1200">
          <a:solidFill>
            <a:schemeClr val="accent2"/>
          </a:solidFill>
          <a:latin typeface="+mn-lt"/>
          <a:ea typeface="+mn-ea"/>
          <a:cs typeface="+mn-cs"/>
        </a:defRPr>
      </a:lvl4pPr>
      <a:lvl5pPr marL="0" indent="0" algn="l" defTabSz="914400" rtl="0" eaLnBrk="1" latinLnBrk="0" hangingPunct="1">
        <a:lnSpc>
          <a:spcPct val="150000"/>
        </a:lnSpc>
        <a:spcBef>
          <a:spcPts val="0"/>
        </a:spcBef>
        <a:buFont typeface="Calibri" panose="020F0502020204030204" pitchFamily="34" charset="0"/>
        <a:buChar char="​"/>
        <a:defRPr sz="700" kern="1200">
          <a:solidFill>
            <a:schemeClr val="tx2"/>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0" y="1142999"/>
            <a:ext cx="7772400" cy="914402"/>
          </a:xfrm>
          <a:prstGeom prst="rect">
            <a:avLst/>
          </a:prstGeom>
        </p:spPr>
        <p:txBody>
          <a:bodyPr vert="horz" lIns="0" tIns="0" rIns="0" bIns="0" rtlCol="0" anchor="t">
            <a:noAutofit/>
          </a:bodyPr>
          <a:lstStyle/>
          <a:p>
            <a:r>
              <a:rPr lang="en-US" dirty="0"/>
              <a:t>click to edit</a:t>
            </a:r>
            <a:br>
              <a:rPr lang="en-US" dirty="0"/>
            </a:br>
            <a:r>
              <a:rPr lang="en-US" dirty="0"/>
              <a:t>master title style</a:t>
            </a:r>
          </a:p>
        </p:txBody>
      </p:sp>
      <p:sp>
        <p:nvSpPr>
          <p:cNvPr id="3" name="Text Placeholder 2"/>
          <p:cNvSpPr>
            <a:spLocks noGrp="1"/>
          </p:cNvSpPr>
          <p:nvPr>
            <p:ph type="body" idx="1"/>
          </p:nvPr>
        </p:nvSpPr>
        <p:spPr>
          <a:xfrm>
            <a:off x="685800" y="2971801"/>
            <a:ext cx="7772400" cy="2743201"/>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err="1"/>
              <a:t>Lkweng</a:t>
            </a:r>
            <a:endParaRPr lang="en-US" dirty="0"/>
          </a:p>
          <a:p>
            <a:pPr lvl="6"/>
            <a:r>
              <a:rPr lang="en-US" dirty="0"/>
              <a:t>;</a:t>
            </a:r>
            <a:r>
              <a:rPr lang="en-US" dirty="0" err="1"/>
              <a:t>krweng’lk</a:t>
            </a:r>
            <a:endParaRPr lang="en-US" dirty="0"/>
          </a:p>
          <a:p>
            <a:pPr lvl="7"/>
            <a:r>
              <a:rPr lang="en-US" dirty="0" err="1"/>
              <a:t>Perign</a:t>
            </a:r>
            <a:endParaRPr lang="en-US" dirty="0"/>
          </a:p>
          <a:p>
            <a:pPr lvl="8"/>
            <a:r>
              <a:rPr lang="en-US" dirty="0"/>
              <a:t>;</a:t>
            </a:r>
            <a:r>
              <a:rPr lang="en-US" dirty="0" err="1"/>
              <a:t>kwegn</a:t>
            </a:r>
            <a:r>
              <a:rPr lang="en-US" dirty="0"/>
              <a:t>’</a:t>
            </a:r>
          </a:p>
        </p:txBody>
      </p:sp>
    </p:spTree>
    <p:extLst>
      <p:ext uri="{BB962C8B-B14F-4D97-AF65-F5344CB8AC3E}">
        <p14:creationId xmlns:p14="http://schemas.microsoft.com/office/powerpoint/2010/main" val="137876310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Lst>
  <p:txStyles>
    <p:titleStyle>
      <a:lvl1pPr algn="l" defTabSz="914400" rtl="0" eaLnBrk="1" latinLnBrk="0" hangingPunct="1">
        <a:lnSpc>
          <a:spcPct val="85000"/>
        </a:lnSpc>
        <a:spcBef>
          <a:spcPct val="0"/>
        </a:spcBef>
        <a:buNone/>
        <a:defRPr sz="3650" kern="1200">
          <a:solidFill>
            <a:schemeClr val="tx2"/>
          </a:solidFill>
          <a:latin typeface="+mj-lt"/>
          <a:ea typeface="+mj-ea"/>
          <a:cs typeface="+mj-cs"/>
        </a:defRPr>
      </a:lvl1pPr>
    </p:titleStyle>
    <p:bodyStyle>
      <a:lvl1pPr marL="0" indent="0" algn="l" defTabSz="914400" rtl="0" eaLnBrk="1" latinLnBrk="0" hangingPunct="1">
        <a:lnSpc>
          <a:spcPct val="120000"/>
        </a:lnSpc>
        <a:spcBef>
          <a:spcPts val="600"/>
        </a:spcBef>
        <a:spcAft>
          <a:spcPts val="1200"/>
        </a:spcAft>
        <a:buFont typeface="Arial" panose="020B0604020202020204" pitchFamily="34" charset="0"/>
        <a:buChar char="​"/>
        <a:defRPr sz="1600" b="0" i="0" kern="1200">
          <a:solidFill>
            <a:schemeClr val="accent4"/>
          </a:solidFill>
          <a:latin typeface="+mn-lt"/>
          <a:ea typeface="+mn-ea"/>
          <a:cs typeface="+mn-cs"/>
        </a:defRPr>
      </a:lvl1pPr>
      <a:lvl2pPr marL="0" indent="0" algn="l" defTabSz="914400" rtl="0" eaLnBrk="1" latinLnBrk="0" hangingPunct="1">
        <a:lnSpc>
          <a:spcPct val="100000"/>
        </a:lnSpc>
        <a:spcBef>
          <a:spcPts val="0"/>
        </a:spcBef>
        <a:spcAft>
          <a:spcPts val="600"/>
        </a:spcAft>
        <a:buFont typeface="Arial" panose="020B0604020202020204" pitchFamily="34" charset="0"/>
        <a:buChar char="​"/>
        <a:defRPr sz="1400" kern="1200">
          <a:solidFill>
            <a:schemeClr val="tx2"/>
          </a:solidFill>
          <a:latin typeface="+mn-lt"/>
          <a:ea typeface="+mn-ea"/>
          <a:cs typeface="+mn-cs"/>
        </a:defRPr>
      </a:lvl2pPr>
      <a:lvl3pPr marL="0" indent="0" algn="l" defTabSz="914400" rtl="0" eaLnBrk="1" latinLnBrk="0" hangingPunct="1">
        <a:lnSpc>
          <a:spcPct val="120000"/>
        </a:lnSpc>
        <a:spcBef>
          <a:spcPts val="600"/>
        </a:spcBef>
        <a:spcAft>
          <a:spcPts val="600"/>
        </a:spcAft>
        <a:buFont typeface="Arial" panose="020B0604020202020204" pitchFamily="34" charset="0"/>
        <a:buChar char="​"/>
        <a:defRPr sz="1100" kern="1200">
          <a:solidFill>
            <a:schemeClr val="tx2"/>
          </a:solidFill>
          <a:latin typeface="+mn-lt"/>
          <a:ea typeface="+mn-ea"/>
          <a:cs typeface="+mn-cs"/>
        </a:defRPr>
      </a:lvl3pPr>
      <a:lvl4pPr marL="169863" indent="-169863" algn="l" defTabSz="914400" rtl="0" eaLnBrk="1" latinLnBrk="0" hangingPunct="1">
        <a:lnSpc>
          <a:spcPct val="110000"/>
        </a:lnSpc>
        <a:spcBef>
          <a:spcPts val="0"/>
        </a:spcBef>
        <a:spcAft>
          <a:spcPts val="0"/>
        </a:spcAft>
        <a:buFont typeface="Wingdings" panose="05000000000000000000" pitchFamily="2" charset="2"/>
        <a:buChar char="§"/>
        <a:defRPr sz="1100" kern="1200">
          <a:solidFill>
            <a:schemeClr val="tx2">
              <a:lumMod val="60000"/>
              <a:lumOff val="40000"/>
            </a:schemeClr>
          </a:solidFill>
          <a:latin typeface="+mn-lt"/>
          <a:ea typeface="+mn-ea"/>
          <a:cs typeface="+mn-cs"/>
        </a:defRPr>
      </a:lvl4pPr>
      <a:lvl5pPr marL="346075" indent="-176213" algn="l" defTabSz="914400" rtl="0" eaLnBrk="1" latinLnBrk="0" hangingPunct="1">
        <a:lnSpc>
          <a:spcPct val="110000"/>
        </a:lnSpc>
        <a:spcBef>
          <a:spcPts val="0"/>
        </a:spcBef>
        <a:spcAft>
          <a:spcPts val="600"/>
        </a:spcAft>
        <a:buFont typeface="Wingdings" panose="05000000000000000000" pitchFamily="2" charset="2"/>
        <a:buChar char="§"/>
        <a:defRPr sz="1100" kern="1200">
          <a:solidFill>
            <a:schemeClr val="tx2">
              <a:lumMod val="60000"/>
              <a:lumOff val="40000"/>
            </a:schemeClr>
          </a:solidFill>
          <a:latin typeface="+mn-lt"/>
          <a:ea typeface="+mn-ea"/>
          <a:cs typeface="+mn-cs"/>
        </a:defRPr>
      </a:lvl5pPr>
      <a:lvl6pPr marL="0" indent="0" algn="l" defTabSz="914400" rtl="0" eaLnBrk="1" latinLnBrk="0" hangingPunct="1">
        <a:lnSpc>
          <a:spcPct val="100000"/>
        </a:lnSpc>
        <a:spcBef>
          <a:spcPts val="600"/>
        </a:spcBef>
        <a:spcAft>
          <a:spcPts val="0"/>
        </a:spcAft>
        <a:buFont typeface="Arial" panose="020B0604020202020204" pitchFamily="34" charset="0"/>
        <a:buChar char="​"/>
        <a:defRPr sz="1100" b="1" kern="1200">
          <a:solidFill>
            <a:schemeClr val="bg2"/>
          </a:solidFill>
          <a:latin typeface="+mj-lt"/>
          <a:ea typeface="+mn-ea"/>
          <a:cs typeface="+mn-cs"/>
        </a:defRPr>
      </a:lvl6pPr>
      <a:lvl7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bg2"/>
          </a:solidFill>
          <a:latin typeface="+mj-lt"/>
          <a:ea typeface="+mn-ea"/>
          <a:cs typeface="+mn-cs"/>
        </a:defRPr>
      </a:lvl7pPr>
      <a:lvl8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1"/>
          </a:solidFill>
          <a:latin typeface="+mj-lt"/>
          <a:ea typeface="+mn-ea"/>
          <a:cs typeface="+mn-cs"/>
        </a:defRPr>
      </a:lvl8pPr>
      <a:lvl9pPr marL="0" indent="0" algn="l" defTabSz="914400" rtl="0" eaLnBrk="1" latinLnBrk="0" hangingPunct="1">
        <a:lnSpc>
          <a:spcPct val="100000"/>
        </a:lnSpc>
        <a:spcBef>
          <a:spcPts val="600"/>
        </a:spcBef>
        <a:spcAft>
          <a:spcPts val="600"/>
        </a:spcAft>
        <a:buFont typeface="Arial" panose="020B0604020202020204" pitchFamily="34" charset="0"/>
        <a:buChar char="​"/>
        <a:defRPr sz="1100" kern="1200">
          <a:solidFill>
            <a:schemeClr val="accent3"/>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2" Type="http://schemas.openxmlformats.org/officeDocument/2006/relationships/hyperlink" Target="http://resonate.duarte.com/#!page62"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image" Target="../media/image10.jpeg"/><Relationship Id="rId1" Type="http://schemas.openxmlformats.org/officeDocument/2006/relationships/slideLayout" Target="../slideLayouts/slideLayout46.xml"/><Relationship Id="rId4" Type="http://schemas.openxmlformats.org/officeDocument/2006/relationships/slide" Target="slide16.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1.xml"/><Relationship Id="rId1" Type="http://schemas.openxmlformats.org/officeDocument/2006/relationships/slideLayout" Target="../slideLayouts/slideLayout23.xml"/><Relationship Id="rId5" Type="http://schemas.openxmlformats.org/officeDocument/2006/relationships/slide" Target="slide16.xml"/><Relationship Id="rId4" Type="http://schemas.openxmlformats.org/officeDocument/2006/relationships/slide" Target="slide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resonate.duarte.com/#!page62" TargetMode="External"/><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2" Type="http://schemas.openxmlformats.org/officeDocument/2006/relationships/hyperlink" Target="http://www.slidedocs.com/" TargetMode="External"/><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err="1"/>
              <a:t>slidedoc</a:t>
            </a:r>
            <a:r>
              <a:rPr lang="en-US" dirty="0"/>
              <a:t> cover page example</a:t>
            </a:r>
          </a:p>
        </p:txBody>
      </p:sp>
      <p:sp>
        <p:nvSpPr>
          <p:cNvPr id="9" name="Text Placeholder 8"/>
          <p:cNvSpPr>
            <a:spLocks noGrp="1"/>
          </p:cNvSpPr>
          <p:nvPr>
            <p:ph type="body" sz="quarter" idx="14"/>
          </p:nvPr>
        </p:nvSpPr>
        <p:spPr/>
        <p:txBody>
          <a:bodyPr/>
          <a:lstStyle/>
          <a:p>
            <a:r>
              <a:rPr lang="en-US" dirty="0"/>
              <a:t>Author Name</a:t>
            </a:r>
          </a:p>
          <a:p>
            <a:pPr lvl="1"/>
            <a:r>
              <a:rPr lang="en-US" dirty="0"/>
              <a:t>Position title</a:t>
            </a:r>
          </a:p>
          <a:p>
            <a:pPr lvl="1"/>
            <a:r>
              <a:rPr lang="en-US" dirty="0"/>
              <a:t>Other contact information</a:t>
            </a:r>
          </a:p>
        </p:txBody>
      </p:sp>
    </p:spTree>
    <p:extLst>
      <p:ext uri="{BB962C8B-B14F-4D97-AF65-F5344CB8AC3E}">
        <p14:creationId xmlns:p14="http://schemas.microsoft.com/office/powerpoint/2010/main" val="1863864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left two-thirds column layout</a:t>
            </a:r>
          </a:p>
        </p:txBody>
      </p:sp>
      <p:sp>
        <p:nvSpPr>
          <p:cNvPr id="20" name="Content Placeholder 19"/>
          <p:cNvSpPr>
            <a:spLocks noGrp="1"/>
          </p:cNvSpPr>
          <p:nvPr>
            <p:ph sz="quarter" idx="15"/>
          </p:nvPr>
        </p:nvSpPr>
        <p:spPr/>
        <p:txBody>
          <a:bodyPr/>
          <a:lstStyle/>
          <a:p>
            <a:r>
              <a:rPr lang="en-US" dirty="0"/>
              <a:t>Large call outs are Franklin Gothic Book (Body) 16pt with line spacing set at Multiple 1.2</a:t>
            </a:r>
          </a:p>
          <a:p>
            <a:pPr lvl="1"/>
            <a:r>
              <a:rPr lang="en-US" dirty="0"/>
              <a:t>Paragraph headers are Franklin Gothic Book (Body) 14pt with line spacing set at Multiple 1.0 </a:t>
            </a:r>
          </a:p>
          <a:p>
            <a:pPr lvl="2"/>
            <a:r>
              <a:rPr lang="en-US" dirty="0"/>
              <a:t>Body Copy is Franklin Gothic Book (Body) 11pt with line spacing set at Multiple 1.2</a:t>
            </a:r>
          </a:p>
          <a:p>
            <a:pPr lvl="3"/>
            <a:r>
              <a:rPr lang="en-US" dirty="0"/>
              <a:t>First level bullet body copy is Franklin Gothic Book (Body) 11pt with line spacing set at Multiple 1.1</a:t>
            </a:r>
          </a:p>
          <a:p>
            <a:pPr lvl="4"/>
            <a:r>
              <a:rPr lang="en-US" dirty="0"/>
              <a:t>Second level bullet body copy is Franklin Gothic Book (Body) 11pt with line spacing set at Multiple 1.1</a:t>
            </a:r>
          </a:p>
        </p:txBody>
      </p:sp>
      <p:sp>
        <p:nvSpPr>
          <p:cNvPr id="26" name="Text Placeholder 25"/>
          <p:cNvSpPr>
            <a:spLocks noGrp="1"/>
          </p:cNvSpPr>
          <p:nvPr>
            <p:ph type="body" idx="28"/>
          </p:nvPr>
        </p:nvSpPr>
        <p:spPr/>
        <p:txBody>
          <a:bodyPr/>
          <a:lstStyle/>
          <a:p>
            <a:r>
              <a:rPr lang="en-US" dirty="0"/>
              <a:t>structure</a:t>
            </a:r>
          </a:p>
        </p:txBody>
      </p:sp>
      <p:sp>
        <p:nvSpPr>
          <p:cNvPr id="50" name="Text Placeholder 49"/>
          <p:cNvSpPr>
            <a:spLocks noGrp="1"/>
          </p:cNvSpPr>
          <p:nvPr>
            <p:ph type="body" sz="quarter" idx="14"/>
          </p:nvPr>
        </p:nvSpPr>
        <p:spPr/>
        <p:txBody>
          <a:bodyPr/>
          <a:lstStyle/>
          <a:p>
            <a:endParaRPr lang="en-US"/>
          </a:p>
        </p:txBody>
      </p:sp>
      <p:sp>
        <p:nvSpPr>
          <p:cNvPr id="17" name="Rectangle 9"/>
          <p:cNvSpPr>
            <a:spLocks noChangeArrowheads="1"/>
          </p:cNvSpPr>
          <p:nvPr/>
        </p:nvSpPr>
        <p:spPr bwMode="auto">
          <a:xfrm>
            <a:off x="1994478"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 name="Rectangle 17"/>
          <p:cNvSpPr>
            <a:spLocks noChangeArrowheads="1"/>
          </p:cNvSpPr>
          <p:nvPr/>
        </p:nvSpPr>
        <p:spPr bwMode="auto">
          <a:xfrm>
            <a:off x="3303156"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Rectangle 18"/>
          <p:cNvSpPr>
            <a:spLocks noChangeArrowheads="1"/>
          </p:cNvSpPr>
          <p:nvPr/>
        </p:nvSpPr>
        <p:spPr bwMode="auto">
          <a:xfrm>
            <a:off x="4611834"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Rectangle 20"/>
          <p:cNvSpPr>
            <a:spLocks noChangeArrowheads="1"/>
          </p:cNvSpPr>
          <p:nvPr/>
        </p:nvSpPr>
        <p:spPr bwMode="auto">
          <a:xfrm>
            <a:off x="5920512"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Rectangle 21"/>
          <p:cNvSpPr>
            <a:spLocks noChangeArrowheads="1"/>
          </p:cNvSpPr>
          <p:nvPr/>
        </p:nvSpPr>
        <p:spPr bwMode="auto">
          <a:xfrm>
            <a:off x="7229192"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Rectangle 22"/>
          <p:cNvSpPr>
            <a:spLocks noChangeArrowheads="1"/>
          </p:cNvSpPr>
          <p:nvPr/>
        </p:nvSpPr>
        <p:spPr bwMode="auto">
          <a:xfrm>
            <a:off x="685800"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24" name="Group 23"/>
          <p:cNvGrpSpPr/>
          <p:nvPr/>
        </p:nvGrpSpPr>
        <p:grpSpPr>
          <a:xfrm>
            <a:off x="685800" y="6165890"/>
            <a:ext cx="1229008" cy="119062"/>
            <a:chOff x="685800" y="6165890"/>
            <a:chExt cx="1229008" cy="119062"/>
          </a:xfrm>
        </p:grpSpPr>
        <p:sp>
          <p:nvSpPr>
            <p:cNvPr id="25" name="Rectangle 9"/>
            <p:cNvSpPr>
              <a:spLocks noChangeArrowheads="1"/>
            </p:cNvSpPr>
            <p:nvPr/>
          </p:nvSpPr>
          <p:spPr bwMode="auto">
            <a:xfrm>
              <a:off x="685800" y="6218276"/>
              <a:ext cx="1229008"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8"/>
            <p:cNvSpPr>
              <a:spLocks/>
            </p:cNvSpPr>
            <p:nvPr userDrawn="1"/>
          </p:nvSpPr>
          <p:spPr bwMode="auto">
            <a:xfrm>
              <a:off x="685800" y="6165890"/>
              <a:ext cx="223907" cy="119062"/>
            </a:xfrm>
            <a:custGeom>
              <a:avLst/>
              <a:gdLst>
                <a:gd name="T0" fmla="*/ 0 w 126"/>
                <a:gd name="T1" fmla="*/ 67 h 67"/>
                <a:gd name="T2" fmla="*/ 63 w 126"/>
                <a:gd name="T3" fmla="*/ 0 h 67"/>
                <a:gd name="T4" fmla="*/ 126 w 126"/>
                <a:gd name="T5" fmla="*/ 67 h 67"/>
              </a:gdLst>
              <a:ahLst/>
              <a:cxnLst>
                <a:cxn ang="0">
                  <a:pos x="T0" y="T1"/>
                </a:cxn>
                <a:cxn ang="0">
                  <a:pos x="T2" y="T3"/>
                </a:cxn>
                <a:cxn ang="0">
                  <a:pos x="T4" y="T5"/>
                </a:cxn>
              </a:cxnLst>
              <a:rect l="0" t="0" r="r" b="b"/>
              <a:pathLst>
                <a:path w="126" h="67">
                  <a:moveTo>
                    <a:pt x="0" y="67"/>
                  </a:moveTo>
                  <a:lnTo>
                    <a:pt x="63" y="0"/>
                  </a:lnTo>
                  <a:lnTo>
                    <a:pt x="126" y="67"/>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8" name="TextBox 27"/>
          <p:cNvSpPr txBox="1"/>
          <p:nvPr/>
        </p:nvSpPr>
        <p:spPr>
          <a:xfrm>
            <a:off x="685800" y="6287390"/>
            <a:ext cx="1229008" cy="200055"/>
          </a:xfrm>
          <a:prstGeom prst="rect">
            <a:avLst/>
          </a:prstGeom>
          <a:noFill/>
        </p:spPr>
        <p:txBody>
          <a:bodyPr wrap="square" lIns="0" tIns="0" rIns="0" bIns="0" rtlCol="0">
            <a:spAutoFit/>
          </a:bodyPr>
          <a:lstStyle/>
          <a:p>
            <a:r>
              <a:rPr lang="en-US" sz="1300" dirty="0">
                <a:solidFill>
                  <a:srgbClr val="3C8689"/>
                </a:solidFill>
                <a:latin typeface="Franklin Gothic Demi Cond" panose="020B0706030402020204" pitchFamily="34" charset="0"/>
              </a:rPr>
              <a:t>section 01</a:t>
            </a:r>
          </a:p>
        </p:txBody>
      </p:sp>
      <p:sp>
        <p:nvSpPr>
          <p:cNvPr id="29" name="Rectangle 28"/>
          <p:cNvSpPr/>
          <p:nvPr/>
        </p:nvSpPr>
        <p:spPr>
          <a:xfrm>
            <a:off x="6172199" y="2971800"/>
            <a:ext cx="2286001" cy="2743200"/>
          </a:xfrm>
          <a:prstGeom prst="rect">
            <a:avLst/>
          </a:prstGeom>
          <a:pattFill prst="dkUpDiag">
            <a:fgClr>
              <a:schemeClr val="accent1">
                <a:lumMod val="20000"/>
                <a:lumOff val="8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28600" tIns="228600" rIns="228600" bIns="228600" rtlCol="0" anchor="ctr">
            <a:noAutofit/>
          </a:bodyPr>
          <a:lstStyle/>
          <a:p>
            <a:pPr algn="ctr"/>
            <a:r>
              <a:rPr lang="en-US" sz="1400" dirty="0">
                <a:solidFill>
                  <a:srgbClr val="3C8689"/>
                </a:solidFill>
                <a:latin typeface="Franklin Gothic Demi Cond" panose="020B0706030402020204" pitchFamily="34" charset="0"/>
              </a:rPr>
              <a:t>Use this space for a call-out. Any text that you want to amplify as important could go in a colored text block like this one.</a:t>
            </a:r>
          </a:p>
        </p:txBody>
      </p:sp>
    </p:spTree>
    <p:extLst>
      <p:ext uri="{BB962C8B-B14F-4D97-AF65-F5344CB8AC3E}">
        <p14:creationId xmlns:p14="http://schemas.microsoft.com/office/powerpoint/2010/main" val="1113657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right two-thirds column layout</a:t>
            </a:r>
          </a:p>
        </p:txBody>
      </p:sp>
      <p:sp>
        <p:nvSpPr>
          <p:cNvPr id="3" name="Content Placeholder 2"/>
          <p:cNvSpPr>
            <a:spLocks noGrp="1"/>
          </p:cNvSpPr>
          <p:nvPr>
            <p:ph sz="quarter" idx="17"/>
          </p:nvPr>
        </p:nvSpPr>
        <p:spPr/>
        <p:txBody>
          <a:bodyPr/>
          <a:lstStyle/>
          <a:p>
            <a:r>
              <a:rPr lang="en-US"/>
              <a:t>Large call outs are Franklin Gothic Book (Body) 16pt with line spacing set at Multiple 1.2</a:t>
            </a:r>
          </a:p>
          <a:p>
            <a:pPr lvl="1"/>
            <a:r>
              <a:rPr lang="en-US"/>
              <a:t>Paragraph headers are Franklin Gothic Book (Body) 14pt with line spacing set at Multiple 1.0 </a:t>
            </a:r>
          </a:p>
          <a:p>
            <a:pPr lvl="2"/>
            <a:r>
              <a:rPr lang="en-US"/>
              <a:t>Body Copy is Franklin Gothic Book (Body) 11pt with line spacing set at Multiple 1.2</a:t>
            </a:r>
          </a:p>
          <a:p>
            <a:pPr lvl="3"/>
            <a:r>
              <a:rPr lang="en-US"/>
              <a:t>First level bullet body copy is Franklin Gothic Book (Body) 11pt with line spacing set at Multiple 1.1</a:t>
            </a:r>
          </a:p>
          <a:p>
            <a:pPr lvl="4"/>
            <a:r>
              <a:rPr lang="en-US"/>
              <a:t>Second level bullet body copy is Franklin Gothic Book (Body) 11pt with line spacing set at Multiple 1.1</a:t>
            </a:r>
            <a:endParaRPr lang="en-US" dirty="0"/>
          </a:p>
        </p:txBody>
      </p:sp>
      <p:sp>
        <p:nvSpPr>
          <p:cNvPr id="15" name="Text Placeholder 14"/>
          <p:cNvSpPr>
            <a:spLocks noGrp="1"/>
          </p:cNvSpPr>
          <p:nvPr>
            <p:ph type="body" idx="28"/>
          </p:nvPr>
        </p:nvSpPr>
        <p:spPr/>
        <p:txBody>
          <a:bodyPr/>
          <a:lstStyle/>
          <a:p>
            <a:r>
              <a:rPr lang="en-US" dirty="0"/>
              <a:t>structure</a:t>
            </a:r>
          </a:p>
        </p:txBody>
      </p:sp>
      <p:sp>
        <p:nvSpPr>
          <p:cNvPr id="42" name="Text Placeholder 41"/>
          <p:cNvSpPr>
            <a:spLocks noGrp="1"/>
          </p:cNvSpPr>
          <p:nvPr>
            <p:ph type="body" sz="quarter" idx="14"/>
          </p:nvPr>
        </p:nvSpPr>
        <p:spPr/>
        <p:txBody>
          <a:bodyPr/>
          <a:lstStyle/>
          <a:p>
            <a:endParaRPr lang="en-US"/>
          </a:p>
        </p:txBody>
      </p:sp>
      <p:sp>
        <p:nvSpPr>
          <p:cNvPr id="18" name="Rectangle 9"/>
          <p:cNvSpPr>
            <a:spLocks noChangeArrowheads="1"/>
          </p:cNvSpPr>
          <p:nvPr/>
        </p:nvSpPr>
        <p:spPr bwMode="auto">
          <a:xfrm>
            <a:off x="1994478"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Rectangle 18"/>
          <p:cNvSpPr>
            <a:spLocks noChangeArrowheads="1"/>
          </p:cNvSpPr>
          <p:nvPr/>
        </p:nvSpPr>
        <p:spPr bwMode="auto">
          <a:xfrm>
            <a:off x="3303156"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Rectangle 19"/>
          <p:cNvSpPr>
            <a:spLocks noChangeArrowheads="1"/>
          </p:cNvSpPr>
          <p:nvPr/>
        </p:nvSpPr>
        <p:spPr bwMode="auto">
          <a:xfrm>
            <a:off x="4611834"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Rectangle 20"/>
          <p:cNvSpPr>
            <a:spLocks noChangeArrowheads="1"/>
          </p:cNvSpPr>
          <p:nvPr/>
        </p:nvSpPr>
        <p:spPr bwMode="auto">
          <a:xfrm>
            <a:off x="5920512"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Rectangle 21"/>
          <p:cNvSpPr>
            <a:spLocks noChangeArrowheads="1"/>
          </p:cNvSpPr>
          <p:nvPr/>
        </p:nvSpPr>
        <p:spPr bwMode="auto">
          <a:xfrm>
            <a:off x="7229192"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Rectangle 22"/>
          <p:cNvSpPr>
            <a:spLocks noChangeArrowheads="1"/>
          </p:cNvSpPr>
          <p:nvPr/>
        </p:nvSpPr>
        <p:spPr bwMode="auto">
          <a:xfrm>
            <a:off x="685800"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24" name="Group 23"/>
          <p:cNvGrpSpPr/>
          <p:nvPr/>
        </p:nvGrpSpPr>
        <p:grpSpPr>
          <a:xfrm>
            <a:off x="685800" y="6165890"/>
            <a:ext cx="1229008" cy="119062"/>
            <a:chOff x="685800" y="6165890"/>
            <a:chExt cx="1229008" cy="119062"/>
          </a:xfrm>
        </p:grpSpPr>
        <p:sp>
          <p:nvSpPr>
            <p:cNvPr id="25" name="Rectangle 9"/>
            <p:cNvSpPr>
              <a:spLocks noChangeArrowheads="1"/>
            </p:cNvSpPr>
            <p:nvPr/>
          </p:nvSpPr>
          <p:spPr bwMode="auto">
            <a:xfrm>
              <a:off x="685800" y="6218276"/>
              <a:ext cx="1229008"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Freeform 8"/>
            <p:cNvSpPr>
              <a:spLocks/>
            </p:cNvSpPr>
            <p:nvPr userDrawn="1"/>
          </p:nvSpPr>
          <p:spPr bwMode="auto">
            <a:xfrm>
              <a:off x="685800" y="6165890"/>
              <a:ext cx="223907" cy="119062"/>
            </a:xfrm>
            <a:custGeom>
              <a:avLst/>
              <a:gdLst>
                <a:gd name="T0" fmla="*/ 0 w 126"/>
                <a:gd name="T1" fmla="*/ 67 h 67"/>
                <a:gd name="T2" fmla="*/ 63 w 126"/>
                <a:gd name="T3" fmla="*/ 0 h 67"/>
                <a:gd name="T4" fmla="*/ 126 w 126"/>
                <a:gd name="T5" fmla="*/ 67 h 67"/>
              </a:gdLst>
              <a:ahLst/>
              <a:cxnLst>
                <a:cxn ang="0">
                  <a:pos x="T0" y="T1"/>
                </a:cxn>
                <a:cxn ang="0">
                  <a:pos x="T2" y="T3"/>
                </a:cxn>
                <a:cxn ang="0">
                  <a:pos x="T4" y="T5"/>
                </a:cxn>
              </a:cxnLst>
              <a:rect l="0" t="0" r="r" b="b"/>
              <a:pathLst>
                <a:path w="126" h="67">
                  <a:moveTo>
                    <a:pt x="0" y="67"/>
                  </a:moveTo>
                  <a:lnTo>
                    <a:pt x="63" y="0"/>
                  </a:lnTo>
                  <a:lnTo>
                    <a:pt x="126" y="67"/>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7" name="TextBox 26"/>
          <p:cNvSpPr txBox="1"/>
          <p:nvPr/>
        </p:nvSpPr>
        <p:spPr>
          <a:xfrm>
            <a:off x="685800" y="6287390"/>
            <a:ext cx="1229008" cy="200055"/>
          </a:xfrm>
          <a:prstGeom prst="rect">
            <a:avLst/>
          </a:prstGeom>
          <a:noFill/>
        </p:spPr>
        <p:txBody>
          <a:bodyPr wrap="square" lIns="0" tIns="0" rIns="0" bIns="0" rtlCol="0">
            <a:spAutoFit/>
          </a:bodyPr>
          <a:lstStyle/>
          <a:p>
            <a:r>
              <a:rPr lang="en-US" sz="1300" dirty="0">
                <a:solidFill>
                  <a:srgbClr val="3C8689"/>
                </a:solidFill>
                <a:latin typeface="Franklin Gothic Demi Cond" panose="020B0706030402020204" pitchFamily="34" charset="0"/>
              </a:rPr>
              <a:t>section 01</a:t>
            </a:r>
          </a:p>
        </p:txBody>
      </p:sp>
      <p:sp>
        <p:nvSpPr>
          <p:cNvPr id="29" name="Rectangle 28"/>
          <p:cNvSpPr/>
          <p:nvPr/>
        </p:nvSpPr>
        <p:spPr>
          <a:xfrm>
            <a:off x="685799" y="2971800"/>
            <a:ext cx="2286001" cy="2743200"/>
          </a:xfrm>
          <a:prstGeom prst="rect">
            <a:avLst/>
          </a:prstGeom>
          <a:pattFill prst="dkUpDiag">
            <a:fgClr>
              <a:schemeClr val="accent1">
                <a:lumMod val="20000"/>
                <a:lumOff val="8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28600" tIns="228600" rIns="228600" bIns="228600" rtlCol="0" anchor="ctr">
            <a:noAutofit/>
          </a:bodyPr>
          <a:lstStyle/>
          <a:p>
            <a:pPr algn="ctr"/>
            <a:r>
              <a:rPr lang="en-US" sz="1400" dirty="0">
                <a:solidFill>
                  <a:srgbClr val="3C8689"/>
                </a:solidFill>
                <a:latin typeface="Franklin Gothic Demi Cond" panose="020B0706030402020204" pitchFamily="34" charset="0"/>
              </a:rPr>
              <a:t>Use this space for a call-out. Any text that you want to amplify as important could go in a colored text block like this one.</a:t>
            </a:r>
          </a:p>
        </p:txBody>
      </p:sp>
    </p:spTree>
    <p:extLst>
      <p:ext uri="{BB962C8B-B14F-4D97-AF65-F5344CB8AC3E}">
        <p14:creationId xmlns:p14="http://schemas.microsoft.com/office/powerpoint/2010/main" val="1915299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three-column layout</a:t>
            </a:r>
          </a:p>
        </p:txBody>
      </p:sp>
      <p:sp>
        <p:nvSpPr>
          <p:cNvPr id="10" name="Content Placeholder 9"/>
          <p:cNvSpPr>
            <a:spLocks noGrp="1"/>
          </p:cNvSpPr>
          <p:nvPr>
            <p:ph sz="quarter" idx="15"/>
          </p:nvPr>
        </p:nvSpPr>
        <p:spPr/>
        <p:txBody>
          <a:bodyPr/>
          <a:lstStyle/>
          <a:p>
            <a:r>
              <a:rPr lang="en-US" dirty="0"/>
              <a:t>This large teal 16 point type is the default</a:t>
            </a:r>
          </a:p>
          <a:p>
            <a:pPr lvl="1"/>
            <a:r>
              <a:rPr lang="en-US" dirty="0"/>
              <a:t>If you set your cursor in front of the text field and hit tab once you get this gray 14 type</a:t>
            </a:r>
          </a:p>
          <a:p>
            <a:pPr lvl="2"/>
            <a:r>
              <a:rPr lang="en-US" dirty="0"/>
              <a:t>One more tab and the body copy pops up as 11 point type</a:t>
            </a:r>
          </a:p>
          <a:p>
            <a:pPr lvl="3"/>
            <a:r>
              <a:rPr lang="en-US" dirty="0"/>
              <a:t>Another tab brings up the first level bullet at a lighter 11 point type</a:t>
            </a:r>
          </a:p>
          <a:p>
            <a:pPr lvl="4"/>
            <a:r>
              <a:rPr lang="en-US" dirty="0"/>
              <a:t>The second-level bullet is also 11 point type</a:t>
            </a:r>
          </a:p>
          <a:p>
            <a:pPr lvl="4"/>
            <a:endParaRPr lang="en-US" dirty="0"/>
          </a:p>
        </p:txBody>
      </p:sp>
      <p:sp>
        <p:nvSpPr>
          <p:cNvPr id="11" name="Content Placeholder 10"/>
          <p:cNvSpPr>
            <a:spLocks noGrp="1"/>
          </p:cNvSpPr>
          <p:nvPr>
            <p:ph sz="quarter" idx="16"/>
          </p:nvPr>
        </p:nvSpPr>
        <p:spPr/>
        <p:txBody>
          <a:bodyPr/>
          <a:lstStyle/>
          <a:p>
            <a:pPr lvl="2"/>
            <a:r>
              <a:rPr lang="en-US" dirty="0"/>
              <a:t>Notice that the section identifier at the bottom of this page moved to the right and changed to section two. This is simply a graphic placed on each slide. When you want to signify that a reader is in a new section of your </a:t>
            </a:r>
            <a:r>
              <a:rPr lang="en-US" dirty="0" err="1"/>
              <a:t>slidedoc</a:t>
            </a:r>
            <a:r>
              <a:rPr lang="en-US" dirty="0"/>
              <a:t>,  slide the orange graphic and section head text over to the next segment. This graphic could be placed on every slide as a navigational device or removed all together.  </a:t>
            </a:r>
          </a:p>
        </p:txBody>
      </p:sp>
      <p:sp>
        <p:nvSpPr>
          <p:cNvPr id="12" name="Content Placeholder 11"/>
          <p:cNvSpPr>
            <a:spLocks noGrp="1"/>
          </p:cNvSpPr>
          <p:nvPr>
            <p:ph sz="quarter" idx="17"/>
          </p:nvPr>
        </p:nvSpPr>
        <p:spPr/>
        <p:txBody>
          <a:bodyPr/>
          <a:lstStyle/>
          <a:p>
            <a:pPr lvl="2">
              <a:buNone/>
            </a:pPr>
            <a:r>
              <a:rPr lang="en-US" dirty="0"/>
              <a:t>Below the section signifier is a small discreet text field where you can put reference or source material. You can have it be a live web link to the source or simply give attribution to the source you’ve cited.</a:t>
            </a:r>
          </a:p>
        </p:txBody>
      </p:sp>
      <p:sp>
        <p:nvSpPr>
          <p:cNvPr id="24" name="Text Placeholder 23"/>
          <p:cNvSpPr>
            <a:spLocks noGrp="1"/>
          </p:cNvSpPr>
          <p:nvPr>
            <p:ph type="body" idx="28"/>
          </p:nvPr>
        </p:nvSpPr>
        <p:spPr/>
        <p:txBody>
          <a:bodyPr/>
          <a:lstStyle/>
          <a:p>
            <a:r>
              <a:rPr lang="en-US" dirty="0"/>
              <a:t>structure</a:t>
            </a:r>
          </a:p>
        </p:txBody>
      </p:sp>
      <p:sp>
        <p:nvSpPr>
          <p:cNvPr id="60" name="Text Placeholder 59"/>
          <p:cNvSpPr>
            <a:spLocks noGrp="1"/>
          </p:cNvSpPr>
          <p:nvPr>
            <p:ph type="body" sz="quarter" idx="14"/>
          </p:nvPr>
        </p:nvSpPr>
        <p:spPr/>
        <p:txBody>
          <a:bodyPr/>
          <a:lstStyle/>
          <a:p>
            <a:endParaRPr lang="en-US"/>
          </a:p>
        </p:txBody>
      </p:sp>
      <p:sp>
        <p:nvSpPr>
          <p:cNvPr id="31" name="Rectangle 9"/>
          <p:cNvSpPr>
            <a:spLocks noChangeArrowheads="1"/>
          </p:cNvSpPr>
          <p:nvPr/>
        </p:nvSpPr>
        <p:spPr bwMode="auto">
          <a:xfrm>
            <a:off x="1994478"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Rectangle 31"/>
          <p:cNvSpPr>
            <a:spLocks noChangeArrowheads="1"/>
          </p:cNvSpPr>
          <p:nvPr/>
        </p:nvSpPr>
        <p:spPr bwMode="auto">
          <a:xfrm>
            <a:off x="3303156"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Rectangle 32"/>
          <p:cNvSpPr>
            <a:spLocks noChangeArrowheads="1"/>
          </p:cNvSpPr>
          <p:nvPr/>
        </p:nvSpPr>
        <p:spPr bwMode="auto">
          <a:xfrm>
            <a:off x="4611834"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Rectangle 33"/>
          <p:cNvSpPr>
            <a:spLocks noChangeArrowheads="1"/>
          </p:cNvSpPr>
          <p:nvPr/>
        </p:nvSpPr>
        <p:spPr bwMode="auto">
          <a:xfrm>
            <a:off x="5920512"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Rectangle 34"/>
          <p:cNvSpPr>
            <a:spLocks noChangeArrowheads="1"/>
          </p:cNvSpPr>
          <p:nvPr/>
        </p:nvSpPr>
        <p:spPr bwMode="auto">
          <a:xfrm>
            <a:off x="7229192"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36" name="Group 35"/>
          <p:cNvGrpSpPr/>
          <p:nvPr/>
        </p:nvGrpSpPr>
        <p:grpSpPr>
          <a:xfrm>
            <a:off x="1994478" y="6165890"/>
            <a:ext cx="1229008" cy="119062"/>
            <a:chOff x="685800" y="6165890"/>
            <a:chExt cx="1229008" cy="119062"/>
          </a:xfrm>
        </p:grpSpPr>
        <p:sp>
          <p:nvSpPr>
            <p:cNvPr id="37" name="Rectangle 9"/>
            <p:cNvSpPr>
              <a:spLocks noChangeArrowheads="1"/>
            </p:cNvSpPr>
            <p:nvPr/>
          </p:nvSpPr>
          <p:spPr bwMode="auto">
            <a:xfrm>
              <a:off x="685800" y="6218276"/>
              <a:ext cx="1229008"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Freeform 8"/>
            <p:cNvSpPr>
              <a:spLocks/>
            </p:cNvSpPr>
            <p:nvPr userDrawn="1"/>
          </p:nvSpPr>
          <p:spPr bwMode="auto">
            <a:xfrm>
              <a:off x="685800" y="6165890"/>
              <a:ext cx="223907" cy="119062"/>
            </a:xfrm>
            <a:custGeom>
              <a:avLst/>
              <a:gdLst>
                <a:gd name="T0" fmla="*/ 0 w 126"/>
                <a:gd name="T1" fmla="*/ 67 h 67"/>
                <a:gd name="T2" fmla="*/ 63 w 126"/>
                <a:gd name="T3" fmla="*/ 0 h 67"/>
                <a:gd name="T4" fmla="*/ 126 w 126"/>
                <a:gd name="T5" fmla="*/ 67 h 67"/>
              </a:gdLst>
              <a:ahLst/>
              <a:cxnLst>
                <a:cxn ang="0">
                  <a:pos x="T0" y="T1"/>
                </a:cxn>
                <a:cxn ang="0">
                  <a:pos x="T2" y="T3"/>
                </a:cxn>
                <a:cxn ang="0">
                  <a:pos x="T4" y="T5"/>
                </a:cxn>
              </a:cxnLst>
              <a:rect l="0" t="0" r="r" b="b"/>
              <a:pathLst>
                <a:path w="126" h="67">
                  <a:moveTo>
                    <a:pt x="0" y="67"/>
                  </a:moveTo>
                  <a:lnTo>
                    <a:pt x="63" y="0"/>
                  </a:lnTo>
                  <a:lnTo>
                    <a:pt x="126" y="67"/>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39" name="TextBox 38"/>
          <p:cNvSpPr txBox="1"/>
          <p:nvPr/>
        </p:nvSpPr>
        <p:spPr>
          <a:xfrm>
            <a:off x="1994478" y="6287390"/>
            <a:ext cx="1229008" cy="200055"/>
          </a:xfrm>
          <a:prstGeom prst="rect">
            <a:avLst/>
          </a:prstGeom>
          <a:noFill/>
        </p:spPr>
        <p:txBody>
          <a:bodyPr wrap="square" lIns="0" tIns="0" rIns="0" bIns="0" rtlCol="0">
            <a:spAutoFit/>
          </a:bodyPr>
          <a:lstStyle/>
          <a:p>
            <a:r>
              <a:rPr lang="en-US" sz="1300" dirty="0">
                <a:solidFill>
                  <a:srgbClr val="3C8689"/>
                </a:solidFill>
                <a:latin typeface="Franklin Gothic Demi Cond" panose="020B0706030402020204" pitchFamily="34" charset="0"/>
              </a:rPr>
              <a:t>section 02</a:t>
            </a:r>
          </a:p>
        </p:txBody>
      </p:sp>
      <p:sp>
        <p:nvSpPr>
          <p:cNvPr id="40" name="Rectangle 39"/>
          <p:cNvSpPr>
            <a:spLocks noChangeArrowheads="1"/>
          </p:cNvSpPr>
          <p:nvPr/>
        </p:nvSpPr>
        <p:spPr bwMode="auto">
          <a:xfrm>
            <a:off x="685800"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1805689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a:t>
            </a:r>
            <a:r>
              <a:rPr lang="en-US" dirty="0" err="1"/>
              <a:t>Slidedoc</a:t>
            </a:r>
            <a:r>
              <a:rPr lang="en-US" dirty="0"/>
              <a:t>?</a:t>
            </a:r>
          </a:p>
        </p:txBody>
      </p:sp>
      <p:sp>
        <p:nvSpPr>
          <p:cNvPr id="4" name="Content Placeholder 3"/>
          <p:cNvSpPr>
            <a:spLocks noGrp="1"/>
          </p:cNvSpPr>
          <p:nvPr>
            <p:ph idx="1"/>
          </p:nvPr>
        </p:nvSpPr>
        <p:spPr/>
        <p:txBody>
          <a:bodyPr/>
          <a:lstStyle/>
          <a:p>
            <a:r>
              <a:rPr lang="en-US"/>
              <a:t>The way we communicate is changing. In our time-strapped world, we like information that is </a:t>
            </a:r>
            <a:br>
              <a:rPr lang="en-US"/>
            </a:br>
            <a:r>
              <a:rPr lang="en-US"/>
              <a:t>consumed quickly. </a:t>
            </a:r>
          </a:p>
          <a:p>
            <a:pPr lvl="3"/>
            <a:r>
              <a:rPr lang="en-US"/>
              <a:t>This has led organizations to look for a way to fill the gap between long-form documents and presentations. What has emerged are slidedocs.</a:t>
            </a:r>
          </a:p>
          <a:p>
            <a:pPr lvl="3"/>
            <a:r>
              <a:rPr lang="en-US"/>
              <a:t>A slidedoc is a visual document intended to be read and referenced instead of projected. Slidedocs work for a variety of communication scenarios, from sales collateral to in-meeting reference material. And because of their modular nature, slidedocs can spread your smart thinking throughout your organization.</a:t>
            </a:r>
            <a:endParaRPr lang="en-US" dirty="0"/>
          </a:p>
        </p:txBody>
      </p:sp>
      <p:sp>
        <p:nvSpPr>
          <p:cNvPr id="5" name="Content Placeholder 4"/>
          <p:cNvSpPr>
            <a:spLocks noGrp="1"/>
          </p:cNvSpPr>
          <p:nvPr>
            <p:ph idx="10"/>
          </p:nvPr>
        </p:nvSpPr>
        <p:spPr/>
        <p:txBody>
          <a:bodyPr/>
          <a:lstStyle/>
          <a:p>
            <a:pPr lvl="3"/>
            <a:r>
              <a:rPr lang="en-US"/>
              <a:t>Effective slidedocs are developed by </a:t>
            </a:r>
            <a:r>
              <a:rPr lang="en-US">
                <a:hlinkClick r:id="rId2"/>
              </a:rPr>
              <a:t>knowing your audience, </a:t>
            </a:r>
            <a:r>
              <a:rPr lang="en-US"/>
              <a:t>understanding how they consume information, and by having one clear big idea. Developing effective slidedocs also requires visualizing ideas and making the information easy to navigate. </a:t>
            </a:r>
          </a:p>
          <a:p>
            <a:pPr lvl="3"/>
            <a:r>
              <a:rPr lang="en-US"/>
              <a:t>Slidedocs are one of the most effective tools for communicating ideas quickly and establishing consensus. Your ideas deserve the best possible communication vehicle. Slidedocs are designed for the way we communicate today.</a:t>
            </a:r>
            <a:endParaRPr lang="en-US" dirty="0"/>
          </a:p>
        </p:txBody>
      </p:sp>
      <p:graphicFrame>
        <p:nvGraphicFramePr>
          <p:cNvPr id="6" name="Table 5"/>
          <p:cNvGraphicFramePr>
            <a:graphicFrameLocks noGrp="1"/>
          </p:cNvGraphicFramePr>
          <p:nvPr>
            <p:extLst/>
          </p:nvPr>
        </p:nvGraphicFramePr>
        <p:xfrm>
          <a:off x="6353908" y="3909528"/>
          <a:ext cx="2341867" cy="579120"/>
        </p:xfrm>
        <a:graphic>
          <a:graphicData uri="http://schemas.openxmlformats.org/drawingml/2006/table">
            <a:tbl>
              <a:tblPr>
                <a:tableStyleId>{5C22544A-7EE6-4342-B048-85BDC9FD1C3A}</a:tableStyleId>
              </a:tblPr>
              <a:tblGrid>
                <a:gridCol w="2341867">
                  <a:extLst>
                    <a:ext uri="{9D8B030D-6E8A-4147-A177-3AD203B41FA5}">
                      <a16:colId xmlns:a16="http://schemas.microsoft.com/office/drawing/2014/main" val="20000"/>
                    </a:ext>
                  </a:extLst>
                </a:gridCol>
              </a:tblGrid>
              <a:tr h="0">
                <a:tc>
                  <a:txBody>
                    <a:bodyPr/>
                    <a:lstStyle/>
                    <a:p>
                      <a:r>
                        <a:rPr lang="en-US" sz="1300" i="1" kern="100" spc="-50" baseline="0" dirty="0">
                          <a:solidFill>
                            <a:schemeClr val="accent1"/>
                          </a:solidFill>
                          <a:latin typeface="Corbel" panose="020B0503020204020204" pitchFamily="34" charset="0"/>
                        </a:rPr>
                        <a:t>This template accommodates longer-form reading material</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69158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2"/>
                </a:solidFill>
              </a:rPr>
              <a:t>Apply the Template</a:t>
            </a:r>
            <a:br>
              <a:rPr lang="en-US">
                <a:solidFill>
                  <a:schemeClr val="accent2"/>
                </a:solidFill>
              </a:rPr>
            </a:br>
            <a:r>
              <a:rPr lang="en-US"/>
              <a:t>and Your Layouts Could Look Great</a:t>
            </a:r>
            <a:endParaRPr lang="en-US" dirty="0"/>
          </a:p>
        </p:txBody>
      </p:sp>
      <p:sp>
        <p:nvSpPr>
          <p:cNvPr id="6" name="Content Placeholder 5"/>
          <p:cNvSpPr>
            <a:spLocks noGrp="1"/>
          </p:cNvSpPr>
          <p:nvPr>
            <p:ph idx="1"/>
          </p:nvPr>
        </p:nvSpPr>
        <p:spPr/>
        <p:txBody>
          <a:bodyPr/>
          <a:lstStyle/>
          <a:p>
            <a:pPr lvl="3"/>
            <a:r>
              <a:rPr lang="en-US"/>
              <a:t>Insert copy here that is written in complete sentences. Craft your thoughts completely so there’s no room for misinterpretation. Restrict the amount of words per page to between 75 and 175 so the information is processed quickly.</a:t>
            </a:r>
          </a:p>
          <a:p>
            <a:pPr lvl="3"/>
            <a:r>
              <a:rPr lang="en-US"/>
              <a:t>Insert copy here that is written in complete sentences. Craft your thoughts completely so there’s no room for misinterpretation. Restrict the amount of words per page to between 75 and 175 so the information is processed quickly. Insert copy here that is written in complete sentences. Craft your thoughts completely so there’s no room for misinterpretation. Restrict the amount of words per page to between 75 and 175 so the information is processed quickly.</a:t>
            </a:r>
          </a:p>
          <a:p>
            <a:pPr lvl="2"/>
            <a:endParaRPr lang="en-US" dirty="0"/>
          </a:p>
        </p:txBody>
      </p:sp>
      <p:sp>
        <p:nvSpPr>
          <p:cNvPr id="16" name="Content Placeholder 15"/>
          <p:cNvSpPr>
            <a:spLocks noGrp="1"/>
          </p:cNvSpPr>
          <p:nvPr>
            <p:ph idx="10"/>
          </p:nvPr>
        </p:nvSpPr>
        <p:spPr/>
        <p:txBody>
          <a:bodyPr/>
          <a:lstStyle/>
          <a:p>
            <a:pPr lvl="3"/>
            <a:r>
              <a:rPr lang="en-US"/>
              <a:t>Insert copy here that is written in complete sentences. Craft your thoughts completely so there’s no room for misinterpretation. Restrict the amount of words per page to between 75 and 175 so the information is processed quickly. Insert copy here that is written in complete sentences. Craft your thoughts completely so there’s no room for misinterpretation. Restrict the amount of words per page to between 75 and 175 so the information is processed quickly.</a:t>
            </a:r>
          </a:p>
          <a:p>
            <a:pPr lvl="3"/>
            <a:r>
              <a:rPr lang="en-US"/>
              <a:t>Insert copy here that is written in complete sentences. Craft your thoughts completely so there’s no room for misinterpretation. Restrict the amount of words per page to between 75 and 175 so the information is processed quickly.</a:t>
            </a:r>
          </a:p>
          <a:p>
            <a:pPr lvl="3"/>
            <a:r>
              <a:rPr lang="en-US"/>
              <a:t>Craft your thoughts completely so there’s no room for misinterpretation. </a:t>
            </a:r>
            <a:endParaRPr lang="en-US" dirty="0"/>
          </a:p>
        </p:txBody>
      </p:sp>
      <p:graphicFrame>
        <p:nvGraphicFramePr>
          <p:cNvPr id="118" name="Table 117"/>
          <p:cNvGraphicFramePr>
            <a:graphicFrameLocks noGrp="1"/>
          </p:cNvGraphicFramePr>
          <p:nvPr>
            <p:extLst/>
          </p:nvPr>
        </p:nvGraphicFramePr>
        <p:xfrm>
          <a:off x="457200" y="3429000"/>
          <a:ext cx="1463040" cy="2133600"/>
        </p:xfrm>
        <a:graphic>
          <a:graphicData uri="http://schemas.openxmlformats.org/drawingml/2006/table">
            <a:tbl>
              <a:tblPr>
                <a:tableStyleId>{5C22544A-7EE6-4342-B048-85BDC9FD1C3A}</a:tableStyleId>
              </a:tblPr>
              <a:tblGrid>
                <a:gridCol w="1463040">
                  <a:extLst>
                    <a:ext uri="{9D8B030D-6E8A-4147-A177-3AD203B41FA5}">
                      <a16:colId xmlns:a16="http://schemas.microsoft.com/office/drawing/2014/main" val="20000"/>
                    </a:ext>
                  </a:extLst>
                </a:gridCol>
              </a:tblGrid>
              <a:tr h="221307">
                <a:tc>
                  <a:txBody>
                    <a:bodyPr/>
                    <a:lstStyle/>
                    <a:p>
                      <a:pPr marL="0" algn="l" defTabSz="914400" rtl="0" eaLnBrk="1" latinLnBrk="0" hangingPunct="1"/>
                      <a:r>
                        <a:rPr lang="en-US" sz="1300" i="1" kern="100" spc="-50" baseline="0" dirty="0">
                          <a:solidFill>
                            <a:schemeClr val="accent1"/>
                          </a:solidFill>
                          <a:latin typeface="Corbel" panose="020B0503020204020204" pitchFamily="34" charset="0"/>
                          <a:ea typeface="+mn-ea"/>
                          <a:cs typeface="+mn-cs"/>
                        </a:rPr>
                        <a:t>You can copy and paste these tables on slides</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97017">
                <a:tc>
                  <a:txBody>
                    <a:bodyPr/>
                    <a:lstStyle/>
                    <a:p>
                      <a:pPr marL="0" algn="l" defTabSz="914400" rtl="0" eaLnBrk="1" latinLnBrk="0" hangingPunct="1"/>
                      <a:r>
                        <a:rPr lang="en-US" sz="1300" i="1" kern="100" spc="-50" baseline="0" dirty="0">
                          <a:solidFill>
                            <a:schemeClr val="accent1"/>
                          </a:solidFill>
                          <a:latin typeface="Corbel" panose="020B0503020204020204" pitchFamily="34" charset="0"/>
                          <a:ea typeface="+mn-ea"/>
                          <a:cs typeface="+mn-cs"/>
                        </a:rPr>
                        <a:t>These boxes of rust copy can be used as a callout of copy in  your </a:t>
                      </a:r>
                      <a:r>
                        <a:rPr lang="en-US" sz="1300" i="1" kern="100" spc="-50" baseline="0" dirty="0" err="1">
                          <a:solidFill>
                            <a:schemeClr val="accent1"/>
                          </a:solidFill>
                          <a:latin typeface="Corbel" panose="020B0503020204020204" pitchFamily="34" charset="0"/>
                          <a:ea typeface="+mn-ea"/>
                          <a:cs typeface="+mn-cs"/>
                        </a:rPr>
                        <a:t>slidedoc</a:t>
                      </a:r>
                      <a:endParaRPr lang="en-US" sz="1300" i="1" kern="100" spc="-50" baseline="0" dirty="0">
                        <a:solidFill>
                          <a:schemeClr val="accent1"/>
                        </a:solidFill>
                        <a:latin typeface="Corbel" panose="020B0503020204020204" pitchFamily="34" charset="0"/>
                        <a:ea typeface="+mn-ea"/>
                        <a:cs typeface="+mn-cs"/>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7017">
                <a:tc>
                  <a:txBody>
                    <a:bodyPr/>
                    <a:lstStyle/>
                    <a:p>
                      <a:pPr marL="0" algn="l" defTabSz="914400" rtl="0" eaLnBrk="1" latinLnBrk="0" hangingPunct="1"/>
                      <a:r>
                        <a:rPr lang="en-US" sz="1300" i="1" kern="100" spc="-50" baseline="0" dirty="0">
                          <a:solidFill>
                            <a:schemeClr val="accent1"/>
                          </a:solidFill>
                          <a:latin typeface="Corbel" panose="020B0503020204020204" pitchFamily="34" charset="0"/>
                          <a:ea typeface="+mn-ea"/>
                          <a:cs typeface="+mn-cs"/>
                        </a:rPr>
                        <a:t>The rust text stands out and draws  the eye to read it.</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1157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Graphics with Columns of Content</a:t>
            </a:r>
          </a:p>
        </p:txBody>
      </p:sp>
      <p:sp>
        <p:nvSpPr>
          <p:cNvPr id="15" name="Content Placeholder 14"/>
          <p:cNvSpPr>
            <a:spLocks noGrp="1"/>
          </p:cNvSpPr>
          <p:nvPr>
            <p:ph idx="1"/>
          </p:nvPr>
        </p:nvSpPr>
        <p:spPr/>
        <p:txBody>
          <a:bodyPr/>
          <a:lstStyle/>
          <a:p>
            <a:pPr lvl="3"/>
            <a:r>
              <a:rPr lang="en-US"/>
              <a:t>the visual field is only a few inches. Research shows that reading slows and retention rates fall as line length begins to exceed the ideal width.*</a:t>
            </a:r>
          </a:p>
          <a:p>
            <a:pPr lvl="3"/>
            <a:r>
              <a:rPr lang="en-US"/>
              <a:t>This may be caused by having columns that are too wide. If lines of text are too long, your readers get lost when their eyes return to the left side. The long length makes it difficult to determine when the text starts and ends.</a:t>
            </a:r>
            <a:endParaRPr lang="en-US" dirty="0"/>
          </a:p>
        </p:txBody>
      </p:sp>
      <p:sp>
        <p:nvSpPr>
          <p:cNvPr id="16" name="Content Placeholder 15"/>
          <p:cNvSpPr>
            <a:spLocks noGrp="1"/>
          </p:cNvSpPr>
          <p:nvPr>
            <p:ph idx="10"/>
          </p:nvPr>
        </p:nvSpPr>
        <p:spPr/>
        <p:txBody>
          <a:bodyPr/>
          <a:lstStyle/>
          <a:p>
            <a:pPr lvl="3"/>
            <a:r>
              <a:rPr lang="en-US"/>
              <a:t>Do not use the full length of your slide; break your pages into columns.</a:t>
            </a:r>
          </a:p>
          <a:p>
            <a:pPr lvl="3"/>
            <a:r>
              <a:rPr lang="en-US"/>
              <a:t>On the flip side, if lines of text are too short, the eye has to travel back and forth too often. This is tiring on the eye and frustrating to readers who are unable to read a complete thought.</a:t>
            </a:r>
            <a:endParaRPr lang="en-US" dirty="0"/>
          </a:p>
        </p:txBody>
      </p:sp>
      <p:sp>
        <p:nvSpPr>
          <p:cNvPr id="12" name="Content Placeholder 11"/>
          <p:cNvSpPr>
            <a:spLocks noGrp="1"/>
          </p:cNvSpPr>
          <p:nvPr>
            <p:ph idx="11"/>
          </p:nvPr>
        </p:nvSpPr>
        <p:spPr/>
        <p:txBody>
          <a:bodyPr/>
          <a:lstStyle/>
          <a:p>
            <a:pPr lvl="3"/>
            <a:r>
              <a:rPr lang="en-US"/>
              <a:t>Placing text in columns gives you a natural way to associate graphics at the top of a text field. </a:t>
            </a:r>
          </a:p>
          <a:p>
            <a:pPr lvl="3"/>
            <a:r>
              <a:rPr lang="en-US"/>
              <a:t>The first rule of formatting like a pro is staying consistent. Laying out your text isn’t just about making it fit or making it pretty; it’s about making it consumable. </a:t>
            </a:r>
          </a:p>
          <a:p>
            <a:pPr lvl="3"/>
            <a:r>
              <a:rPr lang="en-US"/>
              <a:t>The ideal line length for text is based on the physiology of the human eye. At normal reading distance the arc of</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937" y="1853776"/>
            <a:ext cx="1328818" cy="1219099"/>
          </a:xfrm>
          <a:prstGeom prst="rect">
            <a:avLst/>
          </a:prstGeom>
          <a:effectLst>
            <a:outerShdw dist="50800" dir="5400000" algn="ctr" rotWithShape="0">
              <a:schemeClr val="bg2">
                <a:alpha val="25000"/>
              </a:scheme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3767" y="1853776"/>
            <a:ext cx="1328818" cy="1219099"/>
          </a:xfrm>
          <a:prstGeom prst="rect">
            <a:avLst/>
          </a:prstGeom>
          <a:effectLst>
            <a:outerShdw dist="50800" dir="5400000" algn="ctr" rotWithShape="0">
              <a:schemeClr val="bg2">
                <a:alpha val="25000"/>
              </a:scheme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8151" y="1853775"/>
            <a:ext cx="1328818" cy="1219099"/>
          </a:xfrm>
          <a:prstGeom prst="rect">
            <a:avLst/>
          </a:prstGeom>
          <a:effectLst>
            <a:outerShdw dist="50800" dir="5400000" algn="ctr" rotWithShape="0">
              <a:schemeClr val="bg2">
                <a:alpha val="25000"/>
              </a:schemeClr>
            </a:outerShdw>
          </a:effectLst>
        </p:spPr>
      </p:pic>
    </p:spTree>
    <p:extLst>
      <p:ext uri="{BB962C8B-B14F-4D97-AF65-F5344CB8AC3E}">
        <p14:creationId xmlns:p14="http://schemas.microsoft.com/office/powerpoint/2010/main" val="443931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Chapter Title</a:t>
            </a:r>
            <a:endParaRPr lang="en-US" dirty="0"/>
          </a:p>
        </p:txBody>
      </p:sp>
      <p:graphicFrame>
        <p:nvGraphicFramePr>
          <p:cNvPr id="11" name="Table 10"/>
          <p:cNvGraphicFramePr>
            <a:graphicFrameLocks noGrp="1"/>
          </p:cNvGraphicFramePr>
          <p:nvPr>
            <p:extLst/>
          </p:nvPr>
        </p:nvGraphicFramePr>
        <p:xfrm>
          <a:off x="5531485" y="4006850"/>
          <a:ext cx="1463040" cy="2194560"/>
        </p:xfrm>
        <a:graphic>
          <a:graphicData uri="http://schemas.openxmlformats.org/drawingml/2006/table">
            <a:tbl>
              <a:tblPr>
                <a:tableStyleId>{5C22544A-7EE6-4342-B048-85BDC9FD1C3A}</a:tableStyleId>
              </a:tblPr>
              <a:tblGrid>
                <a:gridCol w="1463040">
                  <a:extLst>
                    <a:ext uri="{9D8B030D-6E8A-4147-A177-3AD203B41FA5}">
                      <a16:colId xmlns:a16="http://schemas.microsoft.com/office/drawing/2014/main" val="20000"/>
                    </a:ext>
                  </a:extLst>
                </a:gridCol>
              </a:tblGrid>
              <a:tr h="265113">
                <a:tc>
                  <a:txBody>
                    <a:bodyPr/>
                    <a:lstStyle/>
                    <a:p>
                      <a:r>
                        <a:rPr lang="en-US" sz="1200" i="1" kern="100" spc="-50" baseline="0" dirty="0">
                          <a:solidFill>
                            <a:schemeClr val="tx2"/>
                          </a:solidFill>
                          <a:latin typeface="Corbel" panose="020B0503020204020204" pitchFamily="34" charset="0"/>
                        </a:rPr>
                        <a:t>Copy and Paste these tables to add topics to each chapter title</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65113">
                <a:tc>
                  <a:txBody>
                    <a:bodyPr/>
                    <a:lstStyle/>
                    <a:p>
                      <a:r>
                        <a:rPr lang="en-US" sz="1200" i="1" kern="100" spc="-50" baseline="0" dirty="0">
                          <a:solidFill>
                            <a:schemeClr val="tx2"/>
                          </a:solidFill>
                          <a:latin typeface="Corbel" panose="020B0503020204020204" pitchFamily="34" charset="0"/>
                        </a:rPr>
                        <a:t>Topic Two placement</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5113">
                <a:tc>
                  <a:txBody>
                    <a:bodyPr/>
                    <a:lstStyle/>
                    <a:p>
                      <a:r>
                        <a:rPr lang="en-US" sz="1200" i="1" kern="100" spc="-50" baseline="0" dirty="0">
                          <a:solidFill>
                            <a:schemeClr val="tx2"/>
                          </a:solidFill>
                          <a:latin typeface="Corbel" panose="020B0503020204020204" pitchFamily="34" charset="0"/>
                        </a:rPr>
                        <a:t>Topic Three that could be</a:t>
                      </a:r>
                    </a:p>
                    <a:p>
                      <a:r>
                        <a:rPr lang="en-US" sz="1200" i="1" kern="100" spc="-50" baseline="0" dirty="0">
                          <a:solidFill>
                            <a:schemeClr val="tx2"/>
                          </a:solidFill>
                          <a:latin typeface="Corbel" panose="020B0503020204020204" pitchFamily="34" charset="0"/>
                        </a:rPr>
                        <a:t>a clickable link</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5113">
                <a:tc>
                  <a:txBody>
                    <a:bodyPr/>
                    <a:lstStyle/>
                    <a:p>
                      <a:r>
                        <a:rPr lang="en-US" sz="1200" i="1" kern="100" spc="-50" baseline="0" dirty="0">
                          <a:solidFill>
                            <a:schemeClr val="tx2"/>
                          </a:solidFill>
                          <a:latin typeface="Corbel" panose="020B0503020204020204" pitchFamily="34" charset="0"/>
                        </a:rPr>
                        <a:t>Topic Four that could be</a:t>
                      </a:r>
                    </a:p>
                    <a:p>
                      <a:r>
                        <a:rPr lang="en-US" sz="1200" i="1" kern="100" spc="-50" baseline="0" dirty="0">
                          <a:solidFill>
                            <a:schemeClr val="tx2"/>
                          </a:solidFill>
                          <a:latin typeface="Corbel" panose="020B0503020204020204" pitchFamily="34" charset="0"/>
                        </a:rPr>
                        <a:t>a clickable link</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12" name="Table 11"/>
          <p:cNvGraphicFramePr>
            <a:graphicFrameLocks noGrp="1"/>
          </p:cNvGraphicFramePr>
          <p:nvPr>
            <p:extLst/>
          </p:nvPr>
        </p:nvGraphicFramePr>
        <p:xfrm>
          <a:off x="7230745" y="4006850"/>
          <a:ext cx="1463040" cy="2194560"/>
        </p:xfrm>
        <a:graphic>
          <a:graphicData uri="http://schemas.openxmlformats.org/drawingml/2006/table">
            <a:tbl>
              <a:tblPr>
                <a:tableStyleId>{5C22544A-7EE6-4342-B048-85BDC9FD1C3A}</a:tableStyleId>
              </a:tblPr>
              <a:tblGrid>
                <a:gridCol w="1463040">
                  <a:extLst>
                    <a:ext uri="{9D8B030D-6E8A-4147-A177-3AD203B41FA5}">
                      <a16:colId xmlns:a16="http://schemas.microsoft.com/office/drawing/2014/main" val="20000"/>
                    </a:ext>
                  </a:extLst>
                </a:gridCol>
              </a:tblGrid>
              <a:tr h="265113">
                <a:tc>
                  <a:txBody>
                    <a:bodyPr/>
                    <a:lstStyle/>
                    <a:p>
                      <a:r>
                        <a:rPr lang="en-US" sz="1200" i="1" kern="100" spc="-50" baseline="0" dirty="0">
                          <a:solidFill>
                            <a:schemeClr val="tx2"/>
                          </a:solidFill>
                          <a:latin typeface="Corbel" panose="020B0503020204020204" pitchFamily="34" charset="0"/>
                        </a:rPr>
                        <a:t>Topic Five that could be</a:t>
                      </a:r>
                    </a:p>
                    <a:p>
                      <a:r>
                        <a:rPr lang="en-US" sz="1200" i="1" kern="100" spc="-50" baseline="0" dirty="0">
                          <a:solidFill>
                            <a:schemeClr val="tx2"/>
                          </a:solidFill>
                          <a:latin typeface="Corbel" panose="020B0503020204020204" pitchFamily="34" charset="0"/>
                        </a:rPr>
                        <a:t>a clickable link</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65113">
                <a:tc>
                  <a:txBody>
                    <a:bodyPr/>
                    <a:lstStyle/>
                    <a:p>
                      <a:r>
                        <a:rPr lang="en-US" sz="1200" i="1" kern="100" spc="-50" baseline="0" dirty="0">
                          <a:solidFill>
                            <a:schemeClr val="tx2"/>
                          </a:solidFill>
                          <a:latin typeface="Corbel" panose="020B0503020204020204" pitchFamily="34" charset="0"/>
                        </a:rPr>
                        <a:t>Topic Six that could be</a:t>
                      </a:r>
                    </a:p>
                    <a:p>
                      <a:r>
                        <a:rPr lang="en-US" sz="1200" i="1" kern="100" spc="-50" baseline="0" dirty="0">
                          <a:solidFill>
                            <a:schemeClr val="tx2"/>
                          </a:solidFill>
                          <a:latin typeface="Corbel" panose="020B0503020204020204" pitchFamily="34" charset="0"/>
                        </a:rPr>
                        <a:t>a clickable link</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5113">
                <a:tc>
                  <a:txBody>
                    <a:bodyPr/>
                    <a:lstStyle/>
                    <a:p>
                      <a:r>
                        <a:rPr lang="en-US" sz="1200" i="1" kern="100" spc="-50" baseline="0" dirty="0">
                          <a:solidFill>
                            <a:schemeClr val="tx2"/>
                          </a:solidFill>
                          <a:latin typeface="Corbel" panose="020B0503020204020204" pitchFamily="34" charset="0"/>
                        </a:rPr>
                        <a:t>You may delete as many of these  as necessary</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5113">
                <a:tc>
                  <a:txBody>
                    <a:bodyPr/>
                    <a:lstStyle/>
                    <a:p>
                      <a:r>
                        <a:rPr lang="en-US" sz="1200" i="1" kern="100" spc="-50" baseline="0" dirty="0">
                          <a:solidFill>
                            <a:schemeClr val="tx2"/>
                          </a:solidFill>
                          <a:latin typeface="Corbel" panose="020B0503020204020204" pitchFamily="34" charset="0"/>
                        </a:rPr>
                        <a:t>They are set up as a table and easy to delete</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59499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a:t>overview of the section</a:t>
            </a:r>
          </a:p>
          <a:p>
            <a:pPr lvl="1"/>
            <a:r>
              <a:rPr lang="fr-FR"/>
              <a:t>You may use this master to segue within a major section, or use it as a Q&amp;A slide.</a:t>
            </a:r>
          </a:p>
          <a:p>
            <a:endParaRPr lang="en-US" dirty="0"/>
          </a:p>
        </p:txBody>
      </p:sp>
      <p:sp>
        <p:nvSpPr>
          <p:cNvPr id="4" name="Text Placeholder 3"/>
          <p:cNvSpPr>
            <a:spLocks noGrp="1"/>
          </p:cNvSpPr>
          <p:nvPr>
            <p:ph type="body" sz="quarter" idx="11"/>
          </p:nvPr>
        </p:nvSpPr>
        <p:spPr>
          <a:xfrm>
            <a:off x="152400" y="2940812"/>
            <a:ext cx="5257799" cy="2946231"/>
          </a:xfrm>
        </p:spPr>
        <p:txBody>
          <a:bodyPr/>
          <a:lstStyle/>
          <a:p>
            <a:r>
              <a:rPr lang="en-US"/>
              <a:t>chapter title</a:t>
            </a:r>
            <a:endParaRPr lang="en-US" dirty="0"/>
          </a:p>
        </p:txBody>
      </p:sp>
    </p:spTree>
    <p:extLst>
      <p:ext uri="{BB962C8B-B14F-4D97-AF65-F5344CB8AC3E}">
        <p14:creationId xmlns:p14="http://schemas.microsoft.com/office/powerpoint/2010/main" val="1915300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Case for</a:t>
            </a:r>
            <a:br>
              <a:rPr lang="en-US" dirty="0"/>
            </a:br>
            <a:r>
              <a:rPr lang="en-US" dirty="0"/>
              <a:t>Slidedocs</a:t>
            </a:r>
          </a:p>
        </p:txBody>
      </p:sp>
      <p:sp>
        <p:nvSpPr>
          <p:cNvPr id="7" name="Text Placeholder 6"/>
          <p:cNvSpPr>
            <a:spLocks noGrp="1"/>
          </p:cNvSpPr>
          <p:nvPr>
            <p:ph type="body" sz="quarter" idx="14"/>
          </p:nvPr>
        </p:nvSpPr>
        <p:spPr/>
        <p:txBody>
          <a:bodyPr/>
          <a:lstStyle/>
          <a:p>
            <a:r>
              <a:rPr lang="en-US" dirty="0"/>
              <a:t>The Call for Conversations </a:t>
            </a:r>
          </a:p>
          <a:p>
            <a:r>
              <a:rPr lang="en-US" dirty="0"/>
              <a:t>Reintroducing the Slidedoc </a:t>
            </a:r>
          </a:p>
          <a:p>
            <a:r>
              <a:rPr lang="en-US" dirty="0"/>
              <a:t>Connecting With Your Audience </a:t>
            </a:r>
          </a:p>
          <a:p>
            <a:r>
              <a:rPr lang="en-US" dirty="0"/>
              <a:t>Case Study: Slides to Slidedocs</a:t>
            </a:r>
          </a:p>
        </p:txBody>
      </p:sp>
      <p:sp>
        <p:nvSpPr>
          <p:cNvPr id="11" name="Text Placeholder 10"/>
          <p:cNvSpPr>
            <a:spLocks noGrp="1"/>
          </p:cNvSpPr>
          <p:nvPr>
            <p:ph type="body" sz="quarter" idx="15"/>
          </p:nvPr>
        </p:nvSpPr>
        <p:spPr/>
        <p:txBody>
          <a:bodyPr/>
          <a:lstStyle/>
          <a:p>
            <a:r>
              <a:rPr lang="en-US" dirty="0"/>
              <a:t>01</a:t>
            </a:r>
          </a:p>
        </p:txBody>
      </p:sp>
      <p:sp>
        <p:nvSpPr>
          <p:cNvPr id="5" name="Rectangle 4">
            <a:hlinkClick r:id="rId3" action="ppaction://hlinksldjump"/>
          </p:cNvPr>
          <p:cNvSpPr/>
          <p:nvPr/>
        </p:nvSpPr>
        <p:spPr>
          <a:xfrm>
            <a:off x="457731" y="4320518"/>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6" name="Rectangle 5">
            <a:hlinkClick r:id="rId4" action="ppaction://hlinksldjump"/>
          </p:cNvPr>
          <p:cNvSpPr/>
          <p:nvPr/>
        </p:nvSpPr>
        <p:spPr>
          <a:xfrm>
            <a:off x="457731" y="4693920"/>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8" name="Rectangle 7">
            <a:hlinkClick r:id="" action="ppaction://noaction"/>
          </p:cNvPr>
          <p:cNvSpPr/>
          <p:nvPr/>
        </p:nvSpPr>
        <p:spPr>
          <a:xfrm>
            <a:off x="457729" y="5064058"/>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9" name="Rectangle 8">
            <a:hlinkClick r:id="" action="ppaction://noaction"/>
          </p:cNvPr>
          <p:cNvSpPr/>
          <p:nvPr/>
        </p:nvSpPr>
        <p:spPr>
          <a:xfrm>
            <a:off x="457731" y="5514362"/>
            <a:ext cx="4154909" cy="312442"/>
          </a:xfrm>
          <a:prstGeom prst="rect">
            <a:avLst/>
          </a:prstGeom>
          <a:solidFill>
            <a:schemeClr val="accent3">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Tree>
    <p:extLst>
      <p:ext uri="{BB962C8B-B14F-4D97-AF65-F5344CB8AC3E}">
        <p14:creationId xmlns:p14="http://schemas.microsoft.com/office/powerpoint/2010/main" val="1098629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Charting Data</a:t>
            </a:r>
            <a:endParaRPr lang="en-US" dirty="0"/>
          </a:p>
        </p:txBody>
      </p:sp>
      <p:graphicFrame>
        <p:nvGraphicFramePr>
          <p:cNvPr id="7" name="Content Placeholder 6"/>
          <p:cNvGraphicFramePr>
            <a:graphicFrameLocks noGrp="1"/>
          </p:cNvGraphicFramePr>
          <p:nvPr>
            <p:ph idx="1"/>
            <p:extLst/>
          </p:nvPr>
        </p:nvGraphicFramePr>
        <p:xfrm>
          <a:off x="3829050" y="685800"/>
          <a:ext cx="4857750" cy="5492750"/>
        </p:xfrm>
        <a:graphic>
          <a:graphicData uri="http://schemas.openxmlformats.org/drawingml/2006/chart">
            <c:chart xmlns:c="http://schemas.openxmlformats.org/drawingml/2006/chart" xmlns:r="http://schemas.openxmlformats.org/officeDocument/2006/relationships" r:id="rId2"/>
          </a:graphicData>
        </a:graphic>
      </p:graphicFrame>
      <p:sp>
        <p:nvSpPr>
          <p:cNvPr id="2" name="Content Placeholder 1"/>
          <p:cNvSpPr>
            <a:spLocks noGrp="1"/>
          </p:cNvSpPr>
          <p:nvPr>
            <p:ph idx="13"/>
          </p:nvPr>
        </p:nvSpPr>
        <p:spPr/>
        <p:txBody>
          <a:bodyPr/>
          <a:lstStyle/>
          <a:p>
            <a:pPr lvl="3"/>
            <a:r>
              <a:rPr lang="en-US"/>
              <a:t>Data that is arranged in columns or rows on a worksheet can be plotted in a column chart. Column charts are useful for showing data changes over a period of time or for illustrating comparisons among items.</a:t>
            </a:r>
          </a:p>
          <a:p>
            <a:endParaRPr lang="en-US" dirty="0"/>
          </a:p>
        </p:txBody>
      </p:sp>
      <p:sp>
        <p:nvSpPr>
          <p:cNvPr id="10" name="Text Placeholder 9"/>
          <p:cNvSpPr>
            <a:spLocks noGrp="1"/>
          </p:cNvSpPr>
          <p:nvPr>
            <p:ph type="body" sz="quarter" idx="10"/>
          </p:nvPr>
        </p:nvSpPr>
        <p:spPr/>
        <p:txBody>
          <a:bodyPr/>
          <a:lstStyle/>
          <a:p>
            <a:r>
              <a:rPr lang="en-US"/>
              <a:t>Source: http://office.microsoft.com/en-us/excel-help/present-your-data-in-a-column-chart-HA010218663.aspx</a:t>
            </a:r>
          </a:p>
          <a:p>
            <a:endParaRPr lang="en-US" dirty="0"/>
          </a:p>
        </p:txBody>
      </p:sp>
      <p:graphicFrame>
        <p:nvGraphicFramePr>
          <p:cNvPr id="6" name="Table 5"/>
          <p:cNvGraphicFramePr>
            <a:graphicFrameLocks noGrp="1"/>
          </p:cNvGraphicFramePr>
          <p:nvPr>
            <p:extLst/>
          </p:nvPr>
        </p:nvGraphicFramePr>
        <p:xfrm>
          <a:off x="1301262" y="2536805"/>
          <a:ext cx="2310618" cy="777240"/>
        </p:xfrm>
        <a:graphic>
          <a:graphicData uri="http://schemas.openxmlformats.org/drawingml/2006/table">
            <a:tbl>
              <a:tblPr>
                <a:tableStyleId>{5C22544A-7EE6-4342-B048-85BDC9FD1C3A}</a:tableStyleId>
              </a:tblPr>
              <a:tblGrid>
                <a:gridCol w="2310618">
                  <a:extLst>
                    <a:ext uri="{9D8B030D-6E8A-4147-A177-3AD203B41FA5}">
                      <a16:colId xmlns:a16="http://schemas.microsoft.com/office/drawing/2014/main" val="20000"/>
                    </a:ext>
                  </a:extLst>
                </a:gridCol>
              </a:tblGrid>
              <a:tr h="0">
                <a:tc>
                  <a:txBody>
                    <a:bodyPr/>
                    <a:lstStyle/>
                    <a:p>
                      <a:pPr marL="0" algn="l" defTabSz="914400" rtl="0" eaLnBrk="1" latinLnBrk="0" hangingPunct="1"/>
                      <a:r>
                        <a:rPr lang="en-US" sz="1300" i="1" kern="100" spc="-50" baseline="0" dirty="0">
                          <a:solidFill>
                            <a:schemeClr val="accent1"/>
                          </a:solidFill>
                          <a:latin typeface="Corbel" panose="020B0503020204020204" pitchFamily="34" charset="0"/>
                          <a:ea typeface="+mn-ea"/>
                          <a:cs typeface="+mn-cs"/>
                        </a:rPr>
                        <a:t>Bar charts and column charts are useful to compare data points in </a:t>
                      </a:r>
                      <a:br>
                        <a:rPr lang="en-US" sz="1300" i="1" kern="100" spc="-50" baseline="0" dirty="0">
                          <a:solidFill>
                            <a:schemeClr val="accent1"/>
                          </a:solidFill>
                          <a:latin typeface="Corbel" panose="020B0503020204020204" pitchFamily="34" charset="0"/>
                          <a:ea typeface="+mn-ea"/>
                          <a:cs typeface="+mn-cs"/>
                        </a:rPr>
                      </a:br>
                      <a:r>
                        <a:rPr lang="en-US" sz="1300" i="1" kern="100" spc="-50" baseline="0" dirty="0">
                          <a:solidFill>
                            <a:schemeClr val="accent1"/>
                          </a:solidFill>
                          <a:latin typeface="Corbel" panose="020B0503020204020204" pitchFamily="34" charset="0"/>
                          <a:ea typeface="+mn-ea"/>
                          <a:cs typeface="+mn-cs"/>
                        </a:rPr>
                        <a:t>one or more data series</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946875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a:xfrm>
            <a:off x="457199" y="358924"/>
            <a:ext cx="5769429" cy="2742289"/>
          </a:xfrm>
        </p:spPr>
        <p:txBody>
          <a:bodyPr/>
          <a:lstStyle/>
          <a:p>
            <a:r>
              <a:rPr lang="en-US"/>
              <a:t>COVER PAGE EXAMPLE</a:t>
            </a:r>
            <a:endParaRPr lang="en-US" dirty="0"/>
          </a:p>
        </p:txBody>
      </p:sp>
      <p:sp>
        <p:nvSpPr>
          <p:cNvPr id="3" name="Text Placeholder 2"/>
          <p:cNvSpPr>
            <a:spLocks noGrp="1"/>
          </p:cNvSpPr>
          <p:nvPr>
            <p:ph type="body" sz="quarter" idx="10"/>
          </p:nvPr>
        </p:nvSpPr>
        <p:spPr/>
        <p:txBody>
          <a:bodyPr/>
          <a:lstStyle/>
          <a:p>
            <a:r>
              <a:rPr lang="en-US" dirty="0"/>
              <a:t>The following pages are an overview of </a:t>
            </a:r>
            <a:br>
              <a:rPr lang="en-US" dirty="0"/>
            </a:br>
            <a:r>
              <a:rPr lang="en-US" dirty="0"/>
              <a:t>this template</a:t>
            </a:r>
          </a:p>
          <a:p>
            <a:r>
              <a:rPr lang="en-US" dirty="0"/>
              <a:t>A subtitle can be put in this text box too</a:t>
            </a:r>
          </a:p>
          <a:p>
            <a:r>
              <a:rPr lang="en-US" dirty="0"/>
              <a:t>Or you can use it as an overview of what’s in your </a:t>
            </a:r>
            <a:r>
              <a:rPr lang="en-US" dirty="0" err="1"/>
              <a:t>slidedoc</a:t>
            </a:r>
            <a:endParaRPr lang="en-US" dirty="0"/>
          </a:p>
        </p:txBody>
      </p:sp>
      <p:sp>
        <p:nvSpPr>
          <p:cNvPr id="4" name="Text Placeholder 3"/>
          <p:cNvSpPr>
            <a:spLocks noGrp="1"/>
          </p:cNvSpPr>
          <p:nvPr>
            <p:ph type="body" sz="quarter" idx="11"/>
          </p:nvPr>
        </p:nvSpPr>
        <p:spPr/>
        <p:txBody>
          <a:bodyPr/>
          <a:lstStyle/>
          <a:p>
            <a:r>
              <a:rPr lang="en-US" dirty="0"/>
              <a:t>Date here</a:t>
            </a:r>
          </a:p>
        </p:txBody>
      </p:sp>
      <p:sp>
        <p:nvSpPr>
          <p:cNvPr id="6" name="Text Placeholder 5"/>
          <p:cNvSpPr>
            <a:spLocks noGrp="1"/>
          </p:cNvSpPr>
          <p:nvPr>
            <p:ph type="body" sz="quarter" idx="12"/>
          </p:nvPr>
        </p:nvSpPr>
        <p:spPr/>
        <p:txBody>
          <a:bodyPr/>
          <a:lstStyle/>
          <a:p>
            <a:r>
              <a:rPr lang="en-US"/>
              <a:t>Prepared by:</a:t>
            </a:r>
            <a:br>
              <a:rPr lang="en-US"/>
            </a:br>
            <a:r>
              <a:rPr lang="en-US"/>
              <a:t>Your Name Here</a:t>
            </a:r>
            <a:endParaRPr lang="en-US" dirty="0"/>
          </a:p>
        </p:txBody>
      </p:sp>
    </p:spTree>
    <p:extLst>
      <p:ext uri="{BB962C8B-B14F-4D97-AF65-F5344CB8AC3E}">
        <p14:creationId xmlns:p14="http://schemas.microsoft.com/office/powerpoint/2010/main" val="788021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85800" y="1142999"/>
            <a:ext cx="7772400" cy="914402"/>
          </a:xfrm>
        </p:spPr>
        <p:txBody>
          <a:bodyPr/>
          <a:lstStyle/>
          <a:p>
            <a:r>
              <a:rPr lang="en-US" dirty="0"/>
              <a:t>color palette</a:t>
            </a:r>
          </a:p>
        </p:txBody>
      </p:sp>
      <p:sp>
        <p:nvSpPr>
          <p:cNvPr id="8" name="Text Placeholder 7"/>
          <p:cNvSpPr>
            <a:spLocks noGrp="1"/>
          </p:cNvSpPr>
          <p:nvPr>
            <p:ph type="body" sz="quarter" idx="14"/>
          </p:nvPr>
        </p:nvSpPr>
        <p:spPr/>
        <p:txBody>
          <a:bodyPr/>
          <a:lstStyle/>
          <a:p>
            <a:endParaRPr lang="en-US"/>
          </a:p>
        </p:txBody>
      </p:sp>
      <p:sp>
        <p:nvSpPr>
          <p:cNvPr id="9" name="Text Placeholder 8"/>
          <p:cNvSpPr>
            <a:spLocks noGrp="1"/>
          </p:cNvSpPr>
          <p:nvPr>
            <p:ph type="body" idx="28"/>
          </p:nvPr>
        </p:nvSpPr>
        <p:spPr/>
        <p:txBody>
          <a:bodyPr/>
          <a:lstStyle/>
          <a:p>
            <a:r>
              <a:rPr lang="en-US" dirty="0"/>
              <a:t>section title placeholder</a:t>
            </a:r>
          </a:p>
          <a:p>
            <a:endParaRPr lang="en-US" dirty="0"/>
          </a:p>
        </p:txBody>
      </p:sp>
      <p:sp>
        <p:nvSpPr>
          <p:cNvPr id="27" name="Rectangle 26"/>
          <p:cNvSpPr/>
          <p:nvPr/>
        </p:nvSpPr>
        <p:spPr>
          <a:xfrm>
            <a:off x="685800" y="2654101"/>
            <a:ext cx="842566" cy="842566"/>
          </a:xfrm>
          <a:prstGeom prst="rect">
            <a:avLst/>
          </a:prstGeom>
          <a:solidFill>
            <a:schemeClr val="bg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1650550" y="2654101"/>
            <a:ext cx="842566" cy="842566"/>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Rectangle 30"/>
          <p:cNvSpPr/>
          <p:nvPr/>
        </p:nvSpPr>
        <p:spPr>
          <a:xfrm>
            <a:off x="4559300" y="2654101"/>
            <a:ext cx="842566" cy="842566"/>
          </a:xfrm>
          <a:prstGeom prst="rect">
            <a:avLst/>
          </a:prstGeom>
          <a:solidFill>
            <a:schemeClr val="bg2"/>
          </a:solidFill>
          <a:ln w="25400" cap="flat" cmpd="sng" algn="ctr">
            <a:noFill/>
            <a:prstDash val="solid"/>
          </a:ln>
          <a:effectLst/>
        </p:spPr>
        <p:txBody>
          <a:bodyPr rtlCol="0" anchor="ctr"/>
          <a:lstStyle/>
          <a:p>
            <a:pPr algn="ctr"/>
            <a:endParaRPr lang="en-US" kern="0">
              <a:solidFill>
                <a:srgbClr val="FFFFFF"/>
              </a:solidFill>
            </a:endParaRPr>
          </a:p>
        </p:txBody>
      </p:sp>
      <p:sp>
        <p:nvSpPr>
          <p:cNvPr id="32" name="Rectangle 31"/>
          <p:cNvSpPr/>
          <p:nvPr/>
        </p:nvSpPr>
        <p:spPr>
          <a:xfrm>
            <a:off x="5524050" y="2654101"/>
            <a:ext cx="842566" cy="842566"/>
          </a:xfrm>
          <a:prstGeom prst="rect">
            <a:avLst/>
          </a:prstGeom>
          <a:solidFill>
            <a:schemeClr val="accent6"/>
          </a:solidFill>
          <a:ln w="25400" cap="flat" cmpd="sng" algn="ctr">
            <a:noFill/>
            <a:prstDash val="solid"/>
          </a:ln>
          <a:effectLst/>
        </p:spPr>
        <p:txBody>
          <a:bodyPr rtlCol="0" anchor="ctr"/>
          <a:lstStyle/>
          <a:p>
            <a:pPr algn="ctr"/>
            <a:endParaRPr lang="en-US" kern="0">
              <a:solidFill>
                <a:srgbClr val="FFFFFF"/>
              </a:solidFill>
            </a:endParaRPr>
          </a:p>
        </p:txBody>
      </p:sp>
      <p:sp>
        <p:nvSpPr>
          <p:cNvPr id="34" name="Rectangle 33"/>
          <p:cNvSpPr/>
          <p:nvPr/>
        </p:nvSpPr>
        <p:spPr>
          <a:xfrm>
            <a:off x="685800" y="3852267"/>
            <a:ext cx="842566" cy="842566"/>
          </a:xfrm>
          <a:prstGeom prst="rect">
            <a:avLst/>
          </a:prstGeom>
          <a:solidFill>
            <a:srgbClr val="3C8689"/>
          </a:solidFill>
          <a:ln w="25400" cap="flat" cmpd="sng" algn="ctr">
            <a:noFill/>
            <a:prstDash val="solid"/>
          </a:ln>
          <a:effectLst/>
        </p:spPr>
        <p:txBody>
          <a:bodyPr rtlCol="0" anchor="ctr"/>
          <a:lstStyle/>
          <a:p>
            <a:pPr algn="ctr"/>
            <a:endParaRPr lang="en-US" kern="0">
              <a:solidFill>
                <a:srgbClr val="FFFFFF"/>
              </a:solidFill>
            </a:endParaRPr>
          </a:p>
        </p:txBody>
      </p:sp>
      <p:sp>
        <p:nvSpPr>
          <p:cNvPr id="35" name="Rectangle 34"/>
          <p:cNvSpPr/>
          <p:nvPr/>
        </p:nvSpPr>
        <p:spPr>
          <a:xfrm>
            <a:off x="1650550" y="3852267"/>
            <a:ext cx="842566" cy="842566"/>
          </a:xfrm>
          <a:prstGeom prst="rect">
            <a:avLst/>
          </a:prstGeom>
          <a:solidFill>
            <a:srgbClr val="E2BA41"/>
          </a:solidFill>
          <a:ln w="25400" cap="flat" cmpd="sng" algn="ctr">
            <a:noFill/>
            <a:prstDash val="solid"/>
          </a:ln>
          <a:effectLst/>
        </p:spPr>
        <p:txBody>
          <a:bodyPr rtlCol="0" anchor="ctr"/>
          <a:lstStyle/>
          <a:p>
            <a:pPr algn="ctr"/>
            <a:endParaRPr lang="en-US" kern="0">
              <a:solidFill>
                <a:srgbClr val="FFFFFF"/>
              </a:solidFill>
            </a:endParaRPr>
          </a:p>
        </p:txBody>
      </p:sp>
      <p:sp>
        <p:nvSpPr>
          <p:cNvPr id="37" name="Rectangle 36"/>
          <p:cNvSpPr/>
          <p:nvPr/>
        </p:nvSpPr>
        <p:spPr>
          <a:xfrm>
            <a:off x="2622550" y="3852267"/>
            <a:ext cx="842566" cy="842566"/>
          </a:xfrm>
          <a:prstGeom prst="rect">
            <a:avLst/>
          </a:prstGeom>
          <a:solidFill>
            <a:srgbClr val="C8904D"/>
          </a:solidFill>
          <a:ln w="25400" cap="flat" cmpd="sng" algn="ctr">
            <a:noFill/>
            <a:prstDash val="solid"/>
          </a:ln>
          <a:effectLst/>
        </p:spPr>
        <p:txBody>
          <a:bodyPr rtlCol="0" anchor="ctr"/>
          <a:lstStyle/>
          <a:p>
            <a:pPr algn="ctr"/>
            <a:endParaRPr lang="en-US" kern="0">
              <a:solidFill>
                <a:srgbClr val="FFFFFF"/>
              </a:solidFill>
            </a:endParaRPr>
          </a:p>
        </p:txBody>
      </p:sp>
      <p:sp>
        <p:nvSpPr>
          <p:cNvPr id="38" name="Rectangle 37"/>
          <p:cNvSpPr/>
          <p:nvPr/>
        </p:nvSpPr>
        <p:spPr>
          <a:xfrm>
            <a:off x="3587300" y="3852267"/>
            <a:ext cx="842566" cy="842566"/>
          </a:xfrm>
          <a:prstGeom prst="rect">
            <a:avLst/>
          </a:prstGeom>
          <a:solidFill>
            <a:srgbClr val="66AF9E"/>
          </a:solidFill>
          <a:ln w="25400" cap="flat" cmpd="sng" algn="ctr">
            <a:noFill/>
            <a:prstDash val="solid"/>
          </a:ln>
          <a:effectLst/>
        </p:spPr>
        <p:txBody>
          <a:bodyPr rtlCol="0" anchor="ctr"/>
          <a:lstStyle/>
          <a:p>
            <a:pPr algn="ctr"/>
            <a:endParaRPr lang="en-US" kern="0">
              <a:solidFill>
                <a:srgbClr val="FFFFFF"/>
              </a:solidFill>
            </a:endParaRPr>
          </a:p>
        </p:txBody>
      </p:sp>
      <p:sp>
        <p:nvSpPr>
          <p:cNvPr id="40" name="Rectangle 39"/>
          <p:cNvSpPr/>
          <p:nvPr/>
        </p:nvSpPr>
        <p:spPr>
          <a:xfrm>
            <a:off x="4559300" y="3852267"/>
            <a:ext cx="842566" cy="842566"/>
          </a:xfrm>
          <a:prstGeom prst="rect">
            <a:avLst/>
          </a:prstGeom>
          <a:solidFill>
            <a:srgbClr val="897C57"/>
          </a:solidFill>
          <a:ln w="25400" cap="flat" cmpd="sng" algn="ctr">
            <a:noFill/>
            <a:prstDash val="solid"/>
          </a:ln>
          <a:effectLst/>
        </p:spPr>
        <p:txBody>
          <a:bodyPr rtlCol="0" anchor="ctr"/>
          <a:lstStyle/>
          <a:p>
            <a:pPr algn="ctr"/>
            <a:endParaRPr lang="en-US" kern="0">
              <a:solidFill>
                <a:srgbClr val="FFFFFF"/>
              </a:solidFill>
            </a:endParaRPr>
          </a:p>
        </p:txBody>
      </p:sp>
      <p:sp>
        <p:nvSpPr>
          <p:cNvPr id="41" name="Rectangle 40"/>
          <p:cNvSpPr/>
          <p:nvPr/>
        </p:nvSpPr>
        <p:spPr>
          <a:xfrm>
            <a:off x="5524050" y="3852267"/>
            <a:ext cx="842566" cy="842566"/>
          </a:xfrm>
          <a:prstGeom prst="rect">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TextBox 46"/>
          <p:cNvSpPr txBox="1"/>
          <p:nvPr/>
        </p:nvSpPr>
        <p:spPr>
          <a:xfrm>
            <a:off x="685800" y="2233017"/>
            <a:ext cx="1807316" cy="332399"/>
          </a:xfrm>
          <a:prstGeom prst="rect">
            <a:avLst/>
          </a:prstGeom>
          <a:noFill/>
        </p:spPr>
        <p:txBody>
          <a:bodyPr wrap="square" lIns="0" tIns="0" rIns="0" bIns="0" rtlCol="0">
            <a:spAutoFit/>
          </a:bodyPr>
          <a:lstStyle/>
          <a:p>
            <a:pPr>
              <a:lnSpc>
                <a:spcPct val="120000"/>
              </a:lnSpc>
            </a:pPr>
            <a:r>
              <a:rPr lang="en-US" dirty="0">
                <a:solidFill>
                  <a:srgbClr val="897C57"/>
                </a:solidFill>
              </a:rPr>
              <a:t>white and black</a:t>
            </a:r>
          </a:p>
        </p:txBody>
      </p:sp>
      <p:sp>
        <p:nvSpPr>
          <p:cNvPr id="48" name="TextBox 47"/>
          <p:cNvSpPr txBox="1"/>
          <p:nvPr/>
        </p:nvSpPr>
        <p:spPr>
          <a:xfrm>
            <a:off x="4559300" y="2233017"/>
            <a:ext cx="2209800" cy="332399"/>
          </a:xfrm>
          <a:prstGeom prst="rect">
            <a:avLst/>
          </a:prstGeom>
          <a:noFill/>
        </p:spPr>
        <p:txBody>
          <a:bodyPr wrap="square" lIns="0" tIns="0" rIns="0" bIns="0" rtlCol="0">
            <a:spAutoFit/>
          </a:bodyPr>
          <a:lstStyle/>
          <a:p>
            <a:pPr>
              <a:lnSpc>
                <a:spcPct val="120000"/>
              </a:lnSpc>
            </a:pPr>
            <a:r>
              <a:rPr lang="en-US" dirty="0">
                <a:solidFill>
                  <a:srgbClr val="897C57"/>
                </a:solidFill>
              </a:rPr>
              <a:t>highlight &amp; subdue</a:t>
            </a:r>
          </a:p>
        </p:txBody>
      </p:sp>
      <p:sp>
        <p:nvSpPr>
          <p:cNvPr id="49" name="TextBox 48"/>
          <p:cNvSpPr txBox="1"/>
          <p:nvPr/>
        </p:nvSpPr>
        <p:spPr>
          <a:xfrm>
            <a:off x="685800" y="4766667"/>
            <a:ext cx="5680816" cy="302390"/>
          </a:xfrm>
          <a:prstGeom prst="rect">
            <a:avLst/>
          </a:prstGeom>
          <a:noFill/>
        </p:spPr>
        <p:txBody>
          <a:bodyPr wrap="square" lIns="0" tIns="0" rIns="0" bIns="0" rtlCol="0">
            <a:spAutoFit/>
          </a:bodyPr>
          <a:lstStyle/>
          <a:p>
            <a:pPr>
              <a:lnSpc>
                <a:spcPct val="120000"/>
              </a:lnSpc>
            </a:pPr>
            <a:r>
              <a:rPr lang="en-US" dirty="0">
                <a:solidFill>
                  <a:srgbClr val="897C57"/>
                </a:solidFill>
              </a:rPr>
              <a:t>primary accent colors</a:t>
            </a:r>
          </a:p>
        </p:txBody>
      </p:sp>
    </p:spTree>
    <p:extLst>
      <p:ext uri="{BB962C8B-B14F-4D97-AF65-F5344CB8AC3E}">
        <p14:creationId xmlns:p14="http://schemas.microsoft.com/office/powerpoint/2010/main" val="387884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callout style palette</a:t>
            </a:r>
          </a:p>
        </p:txBody>
      </p:sp>
      <p:sp>
        <p:nvSpPr>
          <p:cNvPr id="8" name="Text Placeholder 7"/>
          <p:cNvSpPr>
            <a:spLocks noGrp="1"/>
          </p:cNvSpPr>
          <p:nvPr>
            <p:ph type="body" sz="quarter" idx="14"/>
          </p:nvPr>
        </p:nvSpPr>
        <p:spPr/>
        <p:txBody>
          <a:bodyPr/>
          <a:lstStyle/>
          <a:p>
            <a:endParaRPr lang="en-US"/>
          </a:p>
        </p:txBody>
      </p:sp>
      <p:sp>
        <p:nvSpPr>
          <p:cNvPr id="9" name="Text Placeholder 8"/>
          <p:cNvSpPr>
            <a:spLocks noGrp="1"/>
          </p:cNvSpPr>
          <p:nvPr>
            <p:ph type="body" idx="28"/>
          </p:nvPr>
        </p:nvSpPr>
        <p:spPr/>
        <p:txBody>
          <a:bodyPr/>
          <a:lstStyle/>
          <a:p>
            <a:r>
              <a:rPr lang="en-US" dirty="0"/>
              <a:t>section title placeholder</a:t>
            </a:r>
          </a:p>
          <a:p>
            <a:endParaRPr lang="en-US" dirty="0"/>
          </a:p>
        </p:txBody>
      </p:sp>
      <p:sp>
        <p:nvSpPr>
          <p:cNvPr id="11" name="Rectangle 10"/>
          <p:cNvSpPr/>
          <p:nvPr/>
        </p:nvSpPr>
        <p:spPr>
          <a:xfrm>
            <a:off x="825715" y="2287984"/>
            <a:ext cx="1562928" cy="677108"/>
          </a:xfrm>
          <a:prstGeom prst="rect">
            <a:avLst/>
          </a:prstGeom>
          <a:pattFill prst="dkUpDiag">
            <a:fgClr>
              <a:schemeClr val="accent1">
                <a:lumMod val="20000"/>
                <a:lumOff val="8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28600" tIns="228600" rIns="228600" bIns="228600" rtlCol="0" anchor="ctr">
            <a:noAutofit/>
          </a:bodyPr>
          <a:lstStyle/>
          <a:p>
            <a:pPr algn="ctr"/>
            <a:r>
              <a:rPr lang="en-US" sz="1400" dirty="0">
                <a:solidFill>
                  <a:srgbClr val="3C8689"/>
                </a:solidFill>
                <a:latin typeface="Franklin Gothic Demi Cond" panose="020B0706030402020204" pitchFamily="34" charset="0"/>
              </a:rPr>
              <a:t>Callout Example</a:t>
            </a:r>
          </a:p>
        </p:txBody>
      </p:sp>
      <p:sp>
        <p:nvSpPr>
          <p:cNvPr id="12" name="Rectangle 11"/>
          <p:cNvSpPr/>
          <p:nvPr/>
        </p:nvSpPr>
        <p:spPr>
          <a:xfrm>
            <a:off x="2802262" y="2287984"/>
            <a:ext cx="1562928" cy="677108"/>
          </a:xfrm>
          <a:prstGeom prst="rect">
            <a:avLst/>
          </a:prstGeom>
          <a:pattFill prst="dkUpDiag">
            <a:fgClr>
              <a:schemeClr val="tx2">
                <a:lumMod val="20000"/>
                <a:lumOff val="8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srgbClr val="897C57"/>
                </a:solidFill>
                <a:latin typeface="Franklin Gothic Demi Cond" panose="020B0706030402020204" pitchFamily="34" charset="0"/>
              </a:rPr>
              <a:t>Callout Example</a:t>
            </a:r>
          </a:p>
        </p:txBody>
      </p:sp>
      <p:sp>
        <p:nvSpPr>
          <p:cNvPr id="13" name="Rectangle 12"/>
          <p:cNvSpPr/>
          <p:nvPr/>
        </p:nvSpPr>
        <p:spPr>
          <a:xfrm>
            <a:off x="4778809" y="2287984"/>
            <a:ext cx="1562928" cy="677108"/>
          </a:xfrm>
          <a:prstGeom prst="rect">
            <a:avLst/>
          </a:prstGeom>
          <a:pattFill prst="dkUpDiag">
            <a:fgClr>
              <a:schemeClr val="accent1">
                <a:lumMod val="20000"/>
                <a:lumOff val="8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srgbClr val="3C8689"/>
                </a:solidFill>
                <a:latin typeface="Franklin Gothic Demi Cond" panose="020B0706030402020204" pitchFamily="34" charset="0"/>
              </a:rPr>
              <a:t>Callout Example</a:t>
            </a:r>
          </a:p>
        </p:txBody>
      </p:sp>
      <p:sp>
        <p:nvSpPr>
          <p:cNvPr id="14" name="Rectangle 13"/>
          <p:cNvSpPr/>
          <p:nvPr/>
        </p:nvSpPr>
        <p:spPr>
          <a:xfrm>
            <a:off x="6755356" y="2287984"/>
            <a:ext cx="1562928" cy="677108"/>
          </a:xfrm>
          <a:prstGeom prst="rect">
            <a:avLst/>
          </a:prstGeom>
          <a:pattFill prst="dkUpDiag">
            <a:fgClr>
              <a:schemeClr val="accent2">
                <a:lumMod val="20000"/>
                <a:lumOff val="8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srgbClr val="E2BA41"/>
                </a:solidFill>
                <a:latin typeface="Franklin Gothic Demi Cond" panose="020B0706030402020204" pitchFamily="34" charset="0"/>
              </a:rPr>
              <a:t>Callout Example</a:t>
            </a:r>
          </a:p>
        </p:txBody>
      </p:sp>
      <p:sp>
        <p:nvSpPr>
          <p:cNvPr id="15" name="Rectangle 14"/>
          <p:cNvSpPr/>
          <p:nvPr/>
        </p:nvSpPr>
        <p:spPr>
          <a:xfrm>
            <a:off x="825715" y="3208875"/>
            <a:ext cx="1562928" cy="677108"/>
          </a:xfrm>
          <a:prstGeom prst="rect">
            <a:avLst/>
          </a:prstGeom>
          <a:pattFill prst="dkUpDiag">
            <a:fgClr>
              <a:schemeClr val="accent3">
                <a:lumMod val="20000"/>
                <a:lumOff val="8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srgbClr val="C8904D"/>
                </a:solidFill>
                <a:latin typeface="Franklin Gothic Demi Cond" panose="020B0706030402020204" pitchFamily="34" charset="0"/>
              </a:rPr>
              <a:t>Callout Example</a:t>
            </a:r>
          </a:p>
        </p:txBody>
      </p:sp>
      <p:sp>
        <p:nvSpPr>
          <p:cNvPr id="16" name="Rectangle 15"/>
          <p:cNvSpPr/>
          <p:nvPr/>
        </p:nvSpPr>
        <p:spPr>
          <a:xfrm>
            <a:off x="2802262" y="3208875"/>
            <a:ext cx="1562928" cy="677108"/>
          </a:xfrm>
          <a:prstGeom prst="rect">
            <a:avLst/>
          </a:prstGeom>
          <a:pattFill prst="dkUpDiag">
            <a:fgClr>
              <a:schemeClr val="accent4">
                <a:lumMod val="20000"/>
                <a:lumOff val="8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srgbClr val="66AF9E"/>
                </a:solidFill>
                <a:latin typeface="Franklin Gothic Demi Cond" panose="020B0706030402020204" pitchFamily="34" charset="0"/>
              </a:rPr>
              <a:t>Callout Example</a:t>
            </a:r>
          </a:p>
        </p:txBody>
      </p:sp>
      <p:sp>
        <p:nvSpPr>
          <p:cNvPr id="17" name="Rectangle 16"/>
          <p:cNvSpPr/>
          <p:nvPr/>
        </p:nvSpPr>
        <p:spPr>
          <a:xfrm>
            <a:off x="4778809" y="3208875"/>
            <a:ext cx="1562928" cy="677108"/>
          </a:xfrm>
          <a:prstGeom prst="rect">
            <a:avLst/>
          </a:prstGeom>
          <a:pattFill prst="dkUpDiag">
            <a:fgClr>
              <a:schemeClr val="accent5">
                <a:lumMod val="20000"/>
                <a:lumOff val="8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srgbClr val="897C57"/>
                </a:solidFill>
                <a:latin typeface="Franklin Gothic Demi Cond" panose="020B0706030402020204" pitchFamily="34" charset="0"/>
              </a:rPr>
              <a:t>Callout Example</a:t>
            </a:r>
          </a:p>
        </p:txBody>
      </p:sp>
      <p:sp>
        <p:nvSpPr>
          <p:cNvPr id="18" name="Rectangle 17"/>
          <p:cNvSpPr/>
          <p:nvPr/>
        </p:nvSpPr>
        <p:spPr>
          <a:xfrm>
            <a:off x="6755356" y="3208875"/>
            <a:ext cx="1562928" cy="677108"/>
          </a:xfrm>
          <a:prstGeom prst="rect">
            <a:avLst/>
          </a:prstGeom>
          <a:pattFill prst="dkUpDiag">
            <a:fgClr>
              <a:schemeClr val="accent6">
                <a:lumMod val="20000"/>
                <a:lumOff val="8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srgbClr val="AF9D66"/>
                </a:solidFill>
                <a:latin typeface="Franklin Gothic Demi Cond" panose="020B0706030402020204" pitchFamily="34" charset="0"/>
              </a:rPr>
              <a:t>Callout Example</a:t>
            </a:r>
          </a:p>
        </p:txBody>
      </p:sp>
      <p:sp>
        <p:nvSpPr>
          <p:cNvPr id="19" name="Rectangle 18"/>
          <p:cNvSpPr/>
          <p:nvPr/>
        </p:nvSpPr>
        <p:spPr>
          <a:xfrm>
            <a:off x="825715" y="4251615"/>
            <a:ext cx="1562928" cy="677108"/>
          </a:xfrm>
          <a:prstGeom prst="rect">
            <a:avLst/>
          </a:prstGeom>
          <a:pattFill prst="dkUpDiag">
            <a:fgClr>
              <a:schemeClr val="bg2">
                <a:lumMod val="50000"/>
              </a:schemeClr>
            </a:fgClr>
            <a:bgClr>
              <a:schemeClr val="bg2">
                <a:lumMod val="6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prstClr val="white"/>
                </a:solidFill>
                <a:latin typeface="Franklin Gothic Demi Cond" panose="020B0706030402020204" pitchFamily="34" charset="0"/>
              </a:rPr>
              <a:t>Callout Example</a:t>
            </a:r>
          </a:p>
        </p:txBody>
      </p:sp>
      <p:sp>
        <p:nvSpPr>
          <p:cNvPr id="20" name="Rectangle 19"/>
          <p:cNvSpPr/>
          <p:nvPr/>
        </p:nvSpPr>
        <p:spPr>
          <a:xfrm>
            <a:off x="2802262" y="4251615"/>
            <a:ext cx="1562928" cy="677108"/>
          </a:xfrm>
          <a:prstGeom prst="rect">
            <a:avLst/>
          </a:prstGeom>
          <a:pattFill prst="dkUpDiag">
            <a:fgClr>
              <a:schemeClr val="tx2"/>
            </a:fgClr>
            <a:bgClr>
              <a:schemeClr val="tx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prstClr val="white"/>
                </a:solidFill>
                <a:latin typeface="Franklin Gothic Demi Cond" panose="020B0706030402020204" pitchFamily="34" charset="0"/>
              </a:rPr>
              <a:t>Callout Example</a:t>
            </a:r>
          </a:p>
        </p:txBody>
      </p:sp>
      <p:sp>
        <p:nvSpPr>
          <p:cNvPr id="21" name="Rectangle 20"/>
          <p:cNvSpPr/>
          <p:nvPr/>
        </p:nvSpPr>
        <p:spPr>
          <a:xfrm>
            <a:off x="4778809" y="4251615"/>
            <a:ext cx="1562928" cy="677108"/>
          </a:xfrm>
          <a:prstGeom prst="rect">
            <a:avLst/>
          </a:prstGeom>
          <a:pattFill prst="dkUpDiag">
            <a:fgClr>
              <a:schemeClr val="accent1"/>
            </a:fgClr>
            <a:bgClr>
              <a:schemeClr val="accent1">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prstClr val="white"/>
                </a:solidFill>
                <a:latin typeface="Franklin Gothic Demi Cond" panose="020B0706030402020204" pitchFamily="34" charset="0"/>
              </a:rPr>
              <a:t>Callout Example</a:t>
            </a:r>
          </a:p>
        </p:txBody>
      </p:sp>
      <p:sp>
        <p:nvSpPr>
          <p:cNvPr id="22" name="Rectangle 21"/>
          <p:cNvSpPr/>
          <p:nvPr/>
        </p:nvSpPr>
        <p:spPr>
          <a:xfrm>
            <a:off x="6755357" y="4251614"/>
            <a:ext cx="1562928" cy="677108"/>
          </a:xfrm>
          <a:prstGeom prst="rect">
            <a:avLst/>
          </a:prstGeom>
          <a:pattFill prst="dkUp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prstClr val="white"/>
                </a:solidFill>
                <a:latin typeface="Franklin Gothic Demi Cond" panose="020B0706030402020204" pitchFamily="34" charset="0"/>
              </a:rPr>
              <a:t>Callout Example</a:t>
            </a:r>
          </a:p>
        </p:txBody>
      </p:sp>
      <p:sp>
        <p:nvSpPr>
          <p:cNvPr id="23" name="Rectangle 22"/>
          <p:cNvSpPr/>
          <p:nvPr/>
        </p:nvSpPr>
        <p:spPr>
          <a:xfrm>
            <a:off x="825716" y="5172506"/>
            <a:ext cx="1562928" cy="677108"/>
          </a:xfrm>
          <a:prstGeom prst="rect">
            <a:avLst/>
          </a:prstGeom>
          <a:pattFill prst="dkUpDiag">
            <a:fgClr>
              <a:schemeClr val="accent3"/>
            </a:fgClr>
            <a:bgClr>
              <a:schemeClr val="accent3">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prstClr val="white"/>
                </a:solidFill>
                <a:latin typeface="Franklin Gothic Demi Cond" panose="020B0706030402020204" pitchFamily="34" charset="0"/>
              </a:rPr>
              <a:t>Callout Example</a:t>
            </a:r>
          </a:p>
        </p:txBody>
      </p:sp>
      <p:sp>
        <p:nvSpPr>
          <p:cNvPr id="24" name="Rectangle 23"/>
          <p:cNvSpPr/>
          <p:nvPr/>
        </p:nvSpPr>
        <p:spPr>
          <a:xfrm>
            <a:off x="2802263" y="5172503"/>
            <a:ext cx="1562928" cy="677108"/>
          </a:xfrm>
          <a:prstGeom prst="rect">
            <a:avLst/>
          </a:prstGeom>
          <a:pattFill prst="dkUpDiag">
            <a:fgClr>
              <a:schemeClr val="accent4"/>
            </a:fgClr>
            <a:bgClr>
              <a:schemeClr val="accent4">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prstClr val="white"/>
                </a:solidFill>
                <a:latin typeface="Franklin Gothic Demi Cond" panose="020B0706030402020204" pitchFamily="34" charset="0"/>
              </a:rPr>
              <a:t>Callout Example</a:t>
            </a:r>
          </a:p>
        </p:txBody>
      </p:sp>
      <p:sp>
        <p:nvSpPr>
          <p:cNvPr id="25" name="Rectangle 24"/>
          <p:cNvSpPr/>
          <p:nvPr/>
        </p:nvSpPr>
        <p:spPr>
          <a:xfrm>
            <a:off x="4778810" y="5172506"/>
            <a:ext cx="1562928" cy="677108"/>
          </a:xfrm>
          <a:prstGeom prst="rect">
            <a:avLst/>
          </a:prstGeom>
          <a:pattFill prst="dkUpDiag">
            <a:fgClr>
              <a:schemeClr val="accent5"/>
            </a:fgClr>
            <a:bgClr>
              <a:schemeClr val="accent5">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prstClr val="white"/>
                </a:solidFill>
                <a:latin typeface="Franklin Gothic Demi Cond" panose="020B0706030402020204" pitchFamily="34" charset="0"/>
              </a:rPr>
              <a:t>Callout Example</a:t>
            </a:r>
          </a:p>
        </p:txBody>
      </p:sp>
      <p:sp>
        <p:nvSpPr>
          <p:cNvPr id="26" name="Rectangle 25"/>
          <p:cNvSpPr/>
          <p:nvPr/>
        </p:nvSpPr>
        <p:spPr>
          <a:xfrm>
            <a:off x="6755357" y="5172506"/>
            <a:ext cx="1562928" cy="677108"/>
          </a:xfrm>
          <a:prstGeom prst="rect">
            <a:avLst/>
          </a:prstGeom>
          <a:pattFill prst="dkUpDiag">
            <a:fgClr>
              <a:schemeClr val="accent6"/>
            </a:fgClr>
            <a:bgClr>
              <a:schemeClr val="accent6">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228600" tIns="228600" rIns="228600" bIns="228600" rtlCol="0" anchor="ctr">
            <a:spAutoFit/>
          </a:bodyPr>
          <a:lstStyle/>
          <a:p>
            <a:pPr algn="ctr"/>
            <a:r>
              <a:rPr lang="en-US" sz="1400" dirty="0">
                <a:solidFill>
                  <a:prstClr val="white"/>
                </a:solidFill>
                <a:latin typeface="Franklin Gothic Demi Cond" panose="020B0706030402020204" pitchFamily="34" charset="0"/>
              </a:rPr>
              <a:t>Callout Example</a:t>
            </a:r>
          </a:p>
        </p:txBody>
      </p:sp>
    </p:spTree>
    <p:extLst>
      <p:ext uri="{BB962C8B-B14F-4D97-AF65-F5344CB8AC3E}">
        <p14:creationId xmlns:p14="http://schemas.microsoft.com/office/powerpoint/2010/main" val="15634186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a:t>Color Palette</a:t>
            </a:r>
            <a:endParaRPr lang="en-US" dirty="0"/>
          </a:p>
        </p:txBody>
      </p:sp>
      <p:sp>
        <p:nvSpPr>
          <p:cNvPr id="100" name="Rectangle 99"/>
          <p:cNvSpPr/>
          <p:nvPr/>
        </p:nvSpPr>
        <p:spPr>
          <a:xfrm>
            <a:off x="3848110" y="2816687"/>
            <a:ext cx="617220" cy="617220"/>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1" name="Rectangle 100"/>
          <p:cNvSpPr/>
          <p:nvPr/>
        </p:nvSpPr>
        <p:spPr>
          <a:xfrm>
            <a:off x="4693929" y="2816686"/>
            <a:ext cx="617221" cy="6172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2" name="Rectangle 101"/>
          <p:cNvSpPr/>
          <p:nvPr/>
        </p:nvSpPr>
        <p:spPr>
          <a:xfrm>
            <a:off x="6385570" y="2816687"/>
            <a:ext cx="617220" cy="6172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03" name="Rectangle 102"/>
          <p:cNvSpPr/>
          <p:nvPr/>
        </p:nvSpPr>
        <p:spPr>
          <a:xfrm>
            <a:off x="7239018" y="2816686"/>
            <a:ext cx="617221" cy="61722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10" name="Rectangle 109"/>
          <p:cNvSpPr/>
          <p:nvPr/>
        </p:nvSpPr>
        <p:spPr>
          <a:xfrm>
            <a:off x="3848110" y="4259894"/>
            <a:ext cx="617220" cy="6172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11" name="Rectangle 110"/>
          <p:cNvSpPr/>
          <p:nvPr/>
        </p:nvSpPr>
        <p:spPr>
          <a:xfrm>
            <a:off x="4693929" y="4259893"/>
            <a:ext cx="617221" cy="61722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12" name="Rectangle 111"/>
          <p:cNvSpPr/>
          <p:nvPr/>
        </p:nvSpPr>
        <p:spPr>
          <a:xfrm>
            <a:off x="6385570" y="4259894"/>
            <a:ext cx="617220" cy="6172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13" name="Rectangle 112"/>
          <p:cNvSpPr/>
          <p:nvPr/>
        </p:nvSpPr>
        <p:spPr>
          <a:xfrm>
            <a:off x="7239018" y="4259893"/>
            <a:ext cx="617221" cy="61722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14" name="Rectangle 113"/>
          <p:cNvSpPr/>
          <p:nvPr/>
        </p:nvSpPr>
        <p:spPr>
          <a:xfrm>
            <a:off x="5539749" y="4259894"/>
            <a:ext cx="617220" cy="6172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sp>
        <p:nvSpPr>
          <p:cNvPr id="115" name="Rectangle 114"/>
          <p:cNvSpPr/>
          <p:nvPr/>
        </p:nvSpPr>
        <p:spPr>
          <a:xfrm>
            <a:off x="8077209" y="4259893"/>
            <a:ext cx="617221" cy="61722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prstClr val="white"/>
              </a:solidFill>
            </a:endParaRPr>
          </a:p>
        </p:txBody>
      </p:sp>
      <p:graphicFrame>
        <p:nvGraphicFramePr>
          <p:cNvPr id="16" name="Table 15"/>
          <p:cNvGraphicFramePr>
            <a:graphicFrameLocks noGrp="1"/>
          </p:cNvGraphicFramePr>
          <p:nvPr>
            <p:extLst/>
          </p:nvPr>
        </p:nvGraphicFramePr>
        <p:xfrm>
          <a:off x="457200" y="2439496"/>
          <a:ext cx="1463040" cy="1371600"/>
        </p:xfrm>
        <a:graphic>
          <a:graphicData uri="http://schemas.openxmlformats.org/drawingml/2006/table">
            <a:tbl>
              <a:tblPr>
                <a:tableStyleId>{5C22544A-7EE6-4342-B048-85BDC9FD1C3A}</a:tableStyleId>
              </a:tblPr>
              <a:tblGrid>
                <a:gridCol w="1463040">
                  <a:extLst>
                    <a:ext uri="{9D8B030D-6E8A-4147-A177-3AD203B41FA5}">
                      <a16:colId xmlns:a16="http://schemas.microsoft.com/office/drawing/2014/main" val="20000"/>
                    </a:ext>
                  </a:extLst>
                </a:gridCol>
              </a:tblGrid>
              <a:tr h="2213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i="1" kern="100" spc="-50" baseline="0" dirty="0">
                          <a:solidFill>
                            <a:schemeClr val="accent1"/>
                          </a:solidFill>
                          <a:latin typeface="Corbel" panose="020B0503020204020204" pitchFamily="34" charset="0"/>
                          <a:ea typeface="+mn-ea"/>
                          <a:cs typeface="+mn-cs"/>
                        </a:rPr>
                        <a:t>Notice that the chip colors to the right also show up as the top row of colors in any pull down menu that offers color choices</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2" name="TextBox 1"/>
          <p:cNvSpPr txBox="1"/>
          <p:nvPr/>
        </p:nvSpPr>
        <p:spPr>
          <a:xfrm>
            <a:off x="3747525" y="2358902"/>
            <a:ext cx="1269899" cy="323165"/>
          </a:xfrm>
          <a:prstGeom prst="rect">
            <a:avLst/>
          </a:prstGeom>
          <a:noFill/>
        </p:spPr>
        <p:txBody>
          <a:bodyPr wrap="none" rtlCol="0">
            <a:spAutoFit/>
          </a:bodyPr>
          <a:lstStyle/>
          <a:p>
            <a:pPr marL="0" lvl="6">
              <a:spcBef>
                <a:spcPts val="600"/>
              </a:spcBef>
              <a:spcAft>
                <a:spcPts val="600"/>
              </a:spcAft>
              <a:buClr>
                <a:srgbClr val="999683"/>
              </a:buClr>
              <a:buFont typeface="Arial" panose="020B0604020202020204" pitchFamily="34" charset="0"/>
              <a:buChar char="​"/>
            </a:pPr>
            <a:r>
              <a:rPr lang="en-US" sz="1500" i="1" dirty="0">
                <a:solidFill>
                  <a:srgbClr val="999683"/>
                </a:solidFill>
                <a:latin typeface="Corbel" panose="020B0503020204020204" pitchFamily="34" charset="0"/>
              </a:rPr>
              <a:t>White &amp; Black</a:t>
            </a:r>
          </a:p>
        </p:txBody>
      </p:sp>
      <p:sp>
        <p:nvSpPr>
          <p:cNvPr id="18" name="TextBox 17"/>
          <p:cNvSpPr txBox="1"/>
          <p:nvPr/>
        </p:nvSpPr>
        <p:spPr>
          <a:xfrm>
            <a:off x="6298701" y="2358902"/>
            <a:ext cx="1680268" cy="323165"/>
          </a:xfrm>
          <a:prstGeom prst="rect">
            <a:avLst/>
          </a:prstGeom>
          <a:noFill/>
        </p:spPr>
        <p:txBody>
          <a:bodyPr wrap="none" rtlCol="0">
            <a:spAutoFit/>
          </a:bodyPr>
          <a:lstStyle/>
          <a:p>
            <a:pPr marL="0" lvl="6">
              <a:spcBef>
                <a:spcPts val="600"/>
              </a:spcBef>
              <a:spcAft>
                <a:spcPts val="600"/>
              </a:spcAft>
              <a:buClr>
                <a:srgbClr val="999683"/>
              </a:buClr>
              <a:buFont typeface="Arial" panose="020B0604020202020204" pitchFamily="34" charset="0"/>
              <a:buChar char="​"/>
            </a:pPr>
            <a:r>
              <a:rPr lang="en-US" sz="1500" i="1" dirty="0">
                <a:solidFill>
                  <a:srgbClr val="999683"/>
                </a:solidFill>
                <a:latin typeface="Corbel" panose="020B0503020204020204" pitchFamily="34" charset="0"/>
              </a:rPr>
              <a:t>Subdue &amp; Highlight</a:t>
            </a:r>
          </a:p>
        </p:txBody>
      </p:sp>
      <p:sp>
        <p:nvSpPr>
          <p:cNvPr id="19" name="TextBox 18"/>
          <p:cNvSpPr txBox="1"/>
          <p:nvPr/>
        </p:nvSpPr>
        <p:spPr>
          <a:xfrm>
            <a:off x="3747525" y="3840230"/>
            <a:ext cx="1864293" cy="323165"/>
          </a:xfrm>
          <a:prstGeom prst="rect">
            <a:avLst/>
          </a:prstGeom>
          <a:noFill/>
        </p:spPr>
        <p:txBody>
          <a:bodyPr wrap="none" rtlCol="0">
            <a:spAutoFit/>
          </a:bodyPr>
          <a:lstStyle/>
          <a:p>
            <a:pPr marL="0" lvl="6">
              <a:spcBef>
                <a:spcPts val="600"/>
              </a:spcBef>
              <a:spcAft>
                <a:spcPts val="600"/>
              </a:spcAft>
              <a:buClr>
                <a:srgbClr val="999683"/>
              </a:buClr>
              <a:buFont typeface="Arial" panose="020B0604020202020204" pitchFamily="34" charset="0"/>
              <a:buChar char="​"/>
            </a:pPr>
            <a:r>
              <a:rPr lang="en-US" sz="1500" i="1" dirty="0">
                <a:solidFill>
                  <a:srgbClr val="999683"/>
                </a:solidFill>
                <a:latin typeface="Corbel" panose="020B0503020204020204" pitchFamily="34" charset="0"/>
              </a:rPr>
              <a:t>Primary Accent Colors</a:t>
            </a:r>
          </a:p>
        </p:txBody>
      </p:sp>
    </p:spTree>
    <p:extLst>
      <p:ext uri="{BB962C8B-B14F-4D97-AF65-F5344CB8AC3E}">
        <p14:creationId xmlns:p14="http://schemas.microsoft.com/office/powerpoint/2010/main" val="652949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16"/>
          <p:cNvSpPr>
            <a:spLocks noGrp="1"/>
          </p:cNvSpPr>
          <p:nvPr>
            <p:ph type="body" sz="quarter" idx="14"/>
          </p:nvPr>
        </p:nvSpPr>
        <p:spPr/>
        <p:txBody>
          <a:bodyPr/>
          <a:lstStyle/>
          <a:p>
            <a:endParaRPr lang="en-US"/>
          </a:p>
        </p:txBody>
      </p:sp>
      <p:sp>
        <p:nvSpPr>
          <p:cNvPr id="13" name="Rectangle 12"/>
          <p:cNvSpPr/>
          <p:nvPr/>
        </p:nvSpPr>
        <p:spPr>
          <a:xfrm>
            <a:off x="685799" y="2977515"/>
            <a:ext cx="2295525" cy="27127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897C57"/>
                </a:solidFill>
              </a:rPr>
              <a:t>The elements on the masters align to this grid system.  You can paste the grid on each slide or apply this grid master while designing and then assign it a new master.</a:t>
            </a:r>
          </a:p>
        </p:txBody>
      </p:sp>
    </p:spTree>
    <p:extLst>
      <p:ext uri="{BB962C8B-B14F-4D97-AF65-F5344CB8AC3E}">
        <p14:creationId xmlns:p14="http://schemas.microsoft.com/office/powerpoint/2010/main" val="1063351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white">
          <a:xfrm>
            <a:off x="472440" y="3444240"/>
            <a:ext cx="2316480" cy="271272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6">
              <a:spcBef>
                <a:spcPts val="600"/>
              </a:spcBef>
              <a:spcAft>
                <a:spcPts val="600"/>
              </a:spcAft>
              <a:buClr>
                <a:srgbClr val="999683"/>
              </a:buClr>
              <a:buFont typeface="Arial" panose="020B0604020202020204" pitchFamily="34" charset="0"/>
              <a:buChar char="​"/>
            </a:pPr>
            <a:endParaRPr lang="en-US" sz="1300" i="1" kern="100" spc="-50" dirty="0">
              <a:solidFill>
                <a:srgbClr val="E34A06"/>
              </a:solidFill>
              <a:latin typeface="Corbel" panose="020B0503020204020204" pitchFamily="34" charset="0"/>
            </a:endParaRPr>
          </a:p>
        </p:txBody>
      </p:sp>
      <p:graphicFrame>
        <p:nvGraphicFramePr>
          <p:cNvPr id="3" name="Table 2"/>
          <p:cNvGraphicFramePr>
            <a:graphicFrameLocks noGrp="1"/>
          </p:cNvGraphicFramePr>
          <p:nvPr>
            <p:extLst>
              <p:ext uri="{D42A27DB-BD31-4B8C-83A1-F6EECF244321}">
                <p14:modId xmlns:p14="http://schemas.microsoft.com/office/powerpoint/2010/main" val="751695070"/>
              </p:ext>
            </p:extLst>
          </p:nvPr>
        </p:nvGraphicFramePr>
        <p:xfrm>
          <a:off x="472440" y="3429000"/>
          <a:ext cx="2316480" cy="960120"/>
        </p:xfrm>
        <a:graphic>
          <a:graphicData uri="http://schemas.openxmlformats.org/drawingml/2006/table">
            <a:tbl>
              <a:tblPr>
                <a:tableStyleId>{5C22544A-7EE6-4342-B048-85BDC9FD1C3A}</a:tableStyleId>
              </a:tblPr>
              <a:tblGrid>
                <a:gridCol w="2316480">
                  <a:extLst>
                    <a:ext uri="{9D8B030D-6E8A-4147-A177-3AD203B41FA5}">
                      <a16:colId xmlns:a16="http://schemas.microsoft.com/office/drawing/2014/main" val="20000"/>
                    </a:ext>
                  </a:extLst>
                </a:gridCol>
              </a:tblGrid>
              <a:tr h="221307">
                <a:tc>
                  <a:txBody>
                    <a:bodyPr/>
                    <a:lstStyle/>
                    <a:p>
                      <a:pPr marL="0" algn="l" defTabSz="914400" rtl="0" eaLnBrk="1" latinLnBrk="0" hangingPunct="1"/>
                      <a:r>
                        <a:rPr lang="en-US" sz="1300" i="1" kern="100" spc="-50" baseline="0" dirty="0">
                          <a:solidFill>
                            <a:schemeClr val="accent1"/>
                          </a:solidFill>
                          <a:latin typeface="Corbel" panose="020B0503020204020204" pitchFamily="34" charset="0"/>
                          <a:ea typeface="+mn-ea"/>
                          <a:cs typeface="+mn-cs"/>
                        </a:rPr>
                        <a:t>All the elements on the masters align to this grid system. </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97017">
                <a:tc>
                  <a:txBody>
                    <a:bodyPr/>
                    <a:lstStyle/>
                    <a:p>
                      <a:pPr marL="0" algn="l" defTabSz="914400" rtl="0" eaLnBrk="1" latinLnBrk="0" hangingPunct="1"/>
                      <a:endParaRPr lang="en-US" sz="1300" i="1" kern="100" spc="-50" baseline="0" dirty="0">
                        <a:solidFill>
                          <a:schemeClr val="accent1"/>
                        </a:solidFill>
                        <a:latin typeface="Corbel" panose="020B0503020204020204" pitchFamily="34" charset="0"/>
                        <a:ea typeface="+mn-ea"/>
                        <a:cs typeface="+mn-cs"/>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72440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p:cNvSpPr>
            <a:spLocks noGrp="1"/>
          </p:cNvSpPr>
          <p:nvPr>
            <p:ph type="body" sz="half" idx="2"/>
          </p:nvPr>
        </p:nvSpPr>
        <p:spPr>
          <a:xfrm>
            <a:off x="1618130" y="3167743"/>
            <a:ext cx="2725270" cy="914399"/>
          </a:xfrm>
        </p:spPr>
        <p:txBody>
          <a:bodyPr/>
          <a:lstStyle/>
          <a:p>
            <a:r>
              <a:rPr lang="en-US" sz="3000" dirty="0"/>
              <a:t>Section Heading</a:t>
            </a:r>
          </a:p>
        </p:txBody>
      </p:sp>
      <p:sp>
        <p:nvSpPr>
          <p:cNvPr id="31" name="Text Placeholder 30"/>
          <p:cNvSpPr>
            <a:spLocks noGrp="1"/>
          </p:cNvSpPr>
          <p:nvPr>
            <p:ph type="body" sz="quarter" idx="11"/>
          </p:nvPr>
        </p:nvSpPr>
        <p:spPr/>
        <p:txBody>
          <a:bodyPr/>
          <a:lstStyle/>
          <a:p>
            <a:r>
              <a:rPr lang="en-US" dirty="0"/>
              <a:t>01</a:t>
            </a:r>
          </a:p>
        </p:txBody>
      </p:sp>
      <p:sp>
        <p:nvSpPr>
          <p:cNvPr id="5" name="Text Placeholder 4"/>
          <p:cNvSpPr>
            <a:spLocks noGrp="1"/>
          </p:cNvSpPr>
          <p:nvPr>
            <p:ph type="body" idx="28"/>
          </p:nvPr>
        </p:nvSpPr>
        <p:spPr/>
        <p:txBody>
          <a:bodyPr/>
          <a:lstStyle/>
          <a:p>
            <a:r>
              <a:rPr lang="en-US"/>
              <a:t>table of contents</a:t>
            </a:r>
            <a:endParaRPr lang="en-US" dirty="0"/>
          </a:p>
        </p:txBody>
      </p:sp>
      <p:sp>
        <p:nvSpPr>
          <p:cNvPr id="45" name="Text Placeholder 44"/>
          <p:cNvSpPr>
            <a:spLocks noGrp="1"/>
          </p:cNvSpPr>
          <p:nvPr>
            <p:ph type="body" sz="half" idx="29"/>
          </p:nvPr>
        </p:nvSpPr>
        <p:spPr>
          <a:xfrm>
            <a:off x="1618130" y="4058714"/>
            <a:ext cx="2725270" cy="914399"/>
          </a:xfrm>
        </p:spPr>
        <p:txBody>
          <a:bodyPr/>
          <a:lstStyle/>
          <a:p>
            <a:r>
              <a:rPr lang="en-US" sz="3000" dirty="0"/>
              <a:t>Section Heading</a:t>
            </a:r>
          </a:p>
        </p:txBody>
      </p:sp>
      <p:sp>
        <p:nvSpPr>
          <p:cNvPr id="46" name="Text Placeholder 45"/>
          <p:cNvSpPr>
            <a:spLocks noGrp="1"/>
          </p:cNvSpPr>
          <p:nvPr>
            <p:ph type="body" sz="quarter" idx="30"/>
          </p:nvPr>
        </p:nvSpPr>
        <p:spPr/>
        <p:txBody>
          <a:bodyPr/>
          <a:lstStyle/>
          <a:p>
            <a:r>
              <a:rPr lang="en-US" dirty="0"/>
              <a:t>05</a:t>
            </a:r>
          </a:p>
        </p:txBody>
      </p:sp>
      <p:sp>
        <p:nvSpPr>
          <p:cNvPr id="47" name="Text Placeholder 46"/>
          <p:cNvSpPr>
            <a:spLocks noGrp="1"/>
          </p:cNvSpPr>
          <p:nvPr>
            <p:ph type="body" sz="half" idx="31"/>
          </p:nvPr>
        </p:nvSpPr>
        <p:spPr>
          <a:xfrm>
            <a:off x="1609165" y="4969556"/>
            <a:ext cx="2725270" cy="914399"/>
          </a:xfrm>
        </p:spPr>
        <p:txBody>
          <a:bodyPr/>
          <a:lstStyle/>
          <a:p>
            <a:r>
              <a:rPr lang="en-US" sz="3000" dirty="0"/>
              <a:t>Section Heading</a:t>
            </a:r>
          </a:p>
        </p:txBody>
      </p:sp>
      <p:sp>
        <p:nvSpPr>
          <p:cNvPr id="48" name="Text Placeholder 47"/>
          <p:cNvSpPr>
            <a:spLocks noGrp="1"/>
          </p:cNvSpPr>
          <p:nvPr>
            <p:ph type="body" sz="quarter" idx="32"/>
          </p:nvPr>
        </p:nvSpPr>
        <p:spPr/>
        <p:txBody>
          <a:bodyPr/>
          <a:lstStyle/>
          <a:p>
            <a:r>
              <a:rPr lang="en-US" dirty="0"/>
              <a:t>12</a:t>
            </a:r>
          </a:p>
        </p:txBody>
      </p:sp>
      <p:sp>
        <p:nvSpPr>
          <p:cNvPr id="75" name="Text Placeholder 74"/>
          <p:cNvSpPr>
            <a:spLocks noGrp="1"/>
          </p:cNvSpPr>
          <p:nvPr>
            <p:ph type="body" sz="half" idx="33"/>
          </p:nvPr>
        </p:nvSpPr>
        <p:spPr>
          <a:xfrm>
            <a:off x="5732930" y="3230191"/>
            <a:ext cx="2725270" cy="914399"/>
          </a:xfrm>
        </p:spPr>
        <p:txBody>
          <a:bodyPr/>
          <a:lstStyle/>
          <a:p>
            <a:r>
              <a:rPr lang="en-US" sz="3000" dirty="0"/>
              <a:t>Section Heading</a:t>
            </a:r>
          </a:p>
          <a:p>
            <a:endParaRPr lang="en-US" dirty="0"/>
          </a:p>
        </p:txBody>
      </p:sp>
      <p:sp>
        <p:nvSpPr>
          <p:cNvPr id="76" name="Text Placeholder 75"/>
          <p:cNvSpPr>
            <a:spLocks noGrp="1"/>
          </p:cNvSpPr>
          <p:nvPr>
            <p:ph type="body" sz="quarter" idx="34"/>
          </p:nvPr>
        </p:nvSpPr>
        <p:spPr/>
        <p:txBody>
          <a:bodyPr/>
          <a:lstStyle/>
          <a:p>
            <a:r>
              <a:rPr lang="en-US" dirty="0"/>
              <a:t>16</a:t>
            </a:r>
          </a:p>
        </p:txBody>
      </p:sp>
      <p:sp>
        <p:nvSpPr>
          <p:cNvPr id="77" name="Text Placeholder 76"/>
          <p:cNvSpPr>
            <a:spLocks noGrp="1"/>
          </p:cNvSpPr>
          <p:nvPr>
            <p:ph type="body" sz="half" idx="35"/>
          </p:nvPr>
        </p:nvSpPr>
        <p:spPr>
          <a:xfrm>
            <a:off x="5732930" y="4082142"/>
            <a:ext cx="2725270" cy="914399"/>
          </a:xfrm>
        </p:spPr>
        <p:txBody>
          <a:bodyPr/>
          <a:lstStyle/>
          <a:p>
            <a:r>
              <a:rPr lang="en-US" sz="3000" dirty="0"/>
              <a:t>Section Heading</a:t>
            </a:r>
          </a:p>
        </p:txBody>
      </p:sp>
      <p:sp>
        <p:nvSpPr>
          <p:cNvPr id="78" name="Text Placeholder 77"/>
          <p:cNvSpPr>
            <a:spLocks noGrp="1"/>
          </p:cNvSpPr>
          <p:nvPr>
            <p:ph type="body" sz="quarter" idx="36"/>
          </p:nvPr>
        </p:nvSpPr>
        <p:spPr/>
        <p:txBody>
          <a:bodyPr/>
          <a:lstStyle/>
          <a:p>
            <a:r>
              <a:rPr lang="en-US" dirty="0"/>
              <a:t>20</a:t>
            </a:r>
          </a:p>
        </p:txBody>
      </p:sp>
      <p:sp>
        <p:nvSpPr>
          <p:cNvPr id="79" name="Text Placeholder 78"/>
          <p:cNvSpPr>
            <a:spLocks noGrp="1"/>
          </p:cNvSpPr>
          <p:nvPr>
            <p:ph type="body" sz="half" idx="37"/>
          </p:nvPr>
        </p:nvSpPr>
        <p:spPr>
          <a:xfrm>
            <a:off x="5732930" y="5009409"/>
            <a:ext cx="2725270" cy="914399"/>
          </a:xfrm>
        </p:spPr>
        <p:txBody>
          <a:bodyPr/>
          <a:lstStyle/>
          <a:p>
            <a:r>
              <a:rPr lang="en-US" sz="3000" dirty="0"/>
              <a:t>Section Heading</a:t>
            </a:r>
          </a:p>
          <a:p>
            <a:endParaRPr lang="en-US" dirty="0"/>
          </a:p>
        </p:txBody>
      </p:sp>
      <p:sp>
        <p:nvSpPr>
          <p:cNvPr id="80" name="Text Placeholder 79"/>
          <p:cNvSpPr>
            <a:spLocks noGrp="1"/>
          </p:cNvSpPr>
          <p:nvPr>
            <p:ph type="body" sz="quarter" idx="38"/>
          </p:nvPr>
        </p:nvSpPr>
        <p:spPr/>
        <p:txBody>
          <a:bodyPr/>
          <a:lstStyle/>
          <a:p>
            <a:r>
              <a:rPr lang="en-US" dirty="0"/>
              <a:t>31</a:t>
            </a:r>
          </a:p>
        </p:txBody>
      </p:sp>
      <p:sp>
        <p:nvSpPr>
          <p:cNvPr id="2" name="Rectangle 1">
            <a:extLst>
              <a:ext uri="{FF2B5EF4-FFF2-40B4-BE49-F238E27FC236}">
                <a16:creationId xmlns:a16="http://schemas.microsoft.com/office/drawing/2014/main" id="{67400223-F561-0344-A995-48EAC3AC3283}"/>
              </a:ext>
            </a:extLst>
          </p:cNvPr>
          <p:cNvSpPr/>
          <p:nvPr/>
        </p:nvSpPr>
        <p:spPr>
          <a:xfrm>
            <a:off x="500742" y="2126475"/>
            <a:ext cx="4572000" cy="523220"/>
          </a:xfrm>
          <a:prstGeom prst="rect">
            <a:avLst/>
          </a:prstGeom>
        </p:spPr>
        <p:txBody>
          <a:bodyPr>
            <a:spAutoFit/>
          </a:bodyPr>
          <a:lstStyle/>
          <a:p>
            <a:r>
              <a:rPr lang="en-US" sz="2800" dirty="0">
                <a:solidFill>
                  <a:schemeClr val="tx2"/>
                </a:solidFill>
              </a:rPr>
              <a:t>Page</a:t>
            </a:r>
            <a:endParaRPr lang="en-US" sz="2800" dirty="0"/>
          </a:p>
        </p:txBody>
      </p:sp>
    </p:spTree>
    <p:extLst>
      <p:ext uri="{BB962C8B-B14F-4D97-AF65-F5344CB8AC3E}">
        <p14:creationId xmlns:p14="http://schemas.microsoft.com/office/powerpoint/2010/main" val="634709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ontent Placeholder 65"/>
          <p:cNvSpPr>
            <a:spLocks noGrp="1"/>
          </p:cNvSpPr>
          <p:nvPr>
            <p:ph idx="12"/>
          </p:nvPr>
        </p:nvSpPr>
        <p:spPr/>
        <p:txBody>
          <a:bodyPr/>
          <a:lstStyle/>
          <a:p>
            <a:pPr lvl="1"/>
            <a:r>
              <a:rPr lang="en-US" altLang="en-US" dirty="0"/>
              <a:t>Content Creation</a:t>
            </a:r>
          </a:p>
          <a:p>
            <a:pPr lvl="1"/>
            <a:r>
              <a:rPr lang="en-US" altLang="en-US" dirty="0"/>
              <a:t>Case Study: Dense Slides Converted </a:t>
            </a:r>
          </a:p>
          <a:p>
            <a:pPr lvl="1"/>
            <a:r>
              <a:rPr lang="en-US" altLang="en-US" dirty="0"/>
              <a:t>Architecture of </a:t>
            </a:r>
            <a:br>
              <a:rPr lang="en-US" altLang="en-US" dirty="0"/>
            </a:br>
            <a:r>
              <a:rPr lang="en-US" altLang="en-US" dirty="0"/>
              <a:t>a Slidedoc </a:t>
            </a:r>
          </a:p>
          <a:p>
            <a:pPr lvl="1"/>
            <a:r>
              <a:rPr lang="en-US" altLang="en-US" dirty="0"/>
              <a:t>Data and Diagrams </a:t>
            </a:r>
            <a:br>
              <a:rPr lang="en-US" altLang="en-US" dirty="0"/>
            </a:br>
            <a:r>
              <a:rPr lang="en-US" altLang="en-US" dirty="0"/>
              <a:t>Clarify Content </a:t>
            </a:r>
          </a:p>
          <a:p>
            <a:pPr lvl="1"/>
            <a:r>
              <a:rPr lang="en-US" altLang="en-US" dirty="0"/>
              <a:t>Case Study: </a:t>
            </a:r>
            <a:br>
              <a:rPr lang="en-US" altLang="en-US" dirty="0"/>
            </a:br>
            <a:r>
              <a:rPr lang="en-US" altLang="en-US" dirty="0"/>
              <a:t>SAP Top 10</a:t>
            </a:r>
          </a:p>
        </p:txBody>
      </p:sp>
      <p:sp>
        <p:nvSpPr>
          <p:cNvPr id="83" name="Content Placeholder 82"/>
          <p:cNvSpPr>
            <a:spLocks noGrp="1"/>
          </p:cNvSpPr>
          <p:nvPr>
            <p:ph idx="13"/>
          </p:nvPr>
        </p:nvSpPr>
        <p:spPr/>
        <p:txBody>
          <a:bodyPr/>
          <a:lstStyle/>
          <a:p>
            <a:pPr lvl="2"/>
            <a:r>
              <a:rPr lang="en-US" dirty="0"/>
              <a:t>Visual Systems Unify</a:t>
            </a:r>
          </a:p>
          <a:p>
            <a:pPr lvl="2"/>
            <a:r>
              <a:rPr lang="en-US" dirty="0"/>
              <a:t>Case Study: </a:t>
            </a:r>
            <a:br>
              <a:rPr lang="en-US" dirty="0"/>
            </a:br>
            <a:r>
              <a:rPr lang="en-US" dirty="0"/>
              <a:t>“Power of Story” </a:t>
            </a:r>
          </a:p>
          <a:p>
            <a:pPr lvl="2"/>
            <a:r>
              <a:rPr lang="en-US" dirty="0"/>
              <a:t>Grids Add Structure </a:t>
            </a:r>
          </a:p>
          <a:p>
            <a:pPr lvl="2"/>
            <a:r>
              <a:rPr lang="en-US" dirty="0"/>
              <a:t>Breathe With White Space </a:t>
            </a:r>
          </a:p>
          <a:p>
            <a:pPr lvl="2"/>
            <a:r>
              <a:rPr lang="en-US" dirty="0"/>
              <a:t>Typesetting Amplifies What’s Important </a:t>
            </a:r>
          </a:p>
        </p:txBody>
      </p:sp>
      <p:sp>
        <p:nvSpPr>
          <p:cNvPr id="25" name="Content Placeholder 24"/>
          <p:cNvSpPr>
            <a:spLocks noGrp="1"/>
          </p:cNvSpPr>
          <p:nvPr>
            <p:ph idx="14"/>
          </p:nvPr>
        </p:nvSpPr>
        <p:spPr/>
        <p:txBody>
          <a:bodyPr/>
          <a:lstStyle/>
          <a:p>
            <a:pPr lvl="1"/>
            <a:r>
              <a:rPr lang="en-US" altLang="en-US" dirty="0"/>
              <a:t>Printing and Projecting Slidedocs </a:t>
            </a:r>
          </a:p>
          <a:p>
            <a:pPr lvl="1"/>
            <a:r>
              <a:rPr lang="en-US" altLang="en-US" dirty="0"/>
              <a:t>Distributing Slidedocs </a:t>
            </a:r>
          </a:p>
          <a:p>
            <a:pPr lvl="1"/>
            <a:r>
              <a:rPr lang="en-US" altLang="en-US" dirty="0"/>
              <a:t>Case Study: </a:t>
            </a:r>
            <a:br>
              <a:rPr lang="en-US" altLang="en-US" dirty="0"/>
            </a:br>
            <a:r>
              <a:rPr lang="en-US" altLang="en-US" dirty="0"/>
              <a:t>From Cinematic to Slidedoc</a:t>
            </a:r>
          </a:p>
          <a:p>
            <a:pPr lvl="1"/>
            <a:r>
              <a:rPr lang="en-US" altLang="en-US" dirty="0"/>
              <a:t>Spread Big Ideas With Slidedocs</a:t>
            </a:r>
            <a:endParaRPr lang="en-US" dirty="0"/>
          </a:p>
        </p:txBody>
      </p:sp>
      <p:sp>
        <p:nvSpPr>
          <p:cNvPr id="98" name="Title 97"/>
          <p:cNvSpPr>
            <a:spLocks noGrp="1"/>
          </p:cNvSpPr>
          <p:nvPr>
            <p:ph type="title"/>
          </p:nvPr>
        </p:nvSpPr>
        <p:spPr/>
        <p:txBody>
          <a:bodyPr/>
          <a:lstStyle/>
          <a:p>
            <a:r>
              <a:rPr lang="en-US" cap="none" dirty="0"/>
              <a:t>TABLE OF CONTENTS </a:t>
            </a:r>
          </a:p>
        </p:txBody>
      </p:sp>
      <p:sp>
        <p:nvSpPr>
          <p:cNvPr id="49" name="Content Placeholder 48"/>
          <p:cNvSpPr>
            <a:spLocks noGrp="1"/>
          </p:cNvSpPr>
          <p:nvPr>
            <p:ph idx="11"/>
          </p:nvPr>
        </p:nvSpPr>
        <p:spPr/>
        <p:txBody>
          <a:bodyPr/>
          <a:lstStyle/>
          <a:p>
            <a:pPr lvl="2"/>
            <a:r>
              <a:rPr lang="en-US" dirty="0"/>
              <a:t>The Call for Conversations </a:t>
            </a:r>
          </a:p>
          <a:p>
            <a:pPr lvl="2"/>
            <a:r>
              <a:rPr lang="en-US" dirty="0"/>
              <a:t>Reintroducing</a:t>
            </a:r>
            <a:br>
              <a:rPr lang="en-US" dirty="0"/>
            </a:br>
            <a:r>
              <a:rPr lang="en-US" dirty="0"/>
              <a:t>the Slidedoc </a:t>
            </a:r>
          </a:p>
          <a:p>
            <a:pPr lvl="2"/>
            <a:r>
              <a:rPr lang="en-US" dirty="0"/>
              <a:t>Connecting With Your Audience </a:t>
            </a:r>
          </a:p>
          <a:p>
            <a:pPr lvl="2"/>
            <a:r>
              <a:rPr lang="en-US" dirty="0"/>
              <a:t>Case Study: </a:t>
            </a:r>
            <a:br>
              <a:rPr lang="en-US" dirty="0"/>
            </a:br>
            <a:r>
              <a:rPr lang="en-US" dirty="0"/>
              <a:t>Docs to Slidedocs</a:t>
            </a:r>
          </a:p>
        </p:txBody>
      </p:sp>
      <p:sp>
        <p:nvSpPr>
          <p:cNvPr id="12" name="Text Placeholder 11"/>
          <p:cNvSpPr>
            <a:spLocks noGrp="1"/>
          </p:cNvSpPr>
          <p:nvPr>
            <p:ph type="body" sz="quarter" idx="17"/>
          </p:nvPr>
        </p:nvSpPr>
        <p:spPr/>
        <p:txBody>
          <a:bodyPr/>
          <a:lstStyle/>
          <a:p>
            <a:r>
              <a:rPr lang="en-US" dirty="0"/>
              <a:t>The Case for Slidedocs</a:t>
            </a:r>
          </a:p>
        </p:txBody>
      </p:sp>
      <p:sp>
        <p:nvSpPr>
          <p:cNvPr id="14" name="Text Placeholder 13"/>
          <p:cNvSpPr>
            <a:spLocks noGrp="1"/>
          </p:cNvSpPr>
          <p:nvPr>
            <p:ph type="body" sz="quarter" idx="19"/>
          </p:nvPr>
        </p:nvSpPr>
        <p:spPr/>
        <p:txBody>
          <a:bodyPr/>
          <a:lstStyle/>
          <a:p>
            <a:r>
              <a:rPr lang="en-US" dirty="0"/>
              <a:t>Writing a Slidedoc</a:t>
            </a:r>
          </a:p>
          <a:p>
            <a:endParaRPr lang="en-US" dirty="0"/>
          </a:p>
        </p:txBody>
      </p:sp>
      <p:sp>
        <p:nvSpPr>
          <p:cNvPr id="36" name="Text Placeholder 35"/>
          <p:cNvSpPr>
            <a:spLocks noGrp="1"/>
          </p:cNvSpPr>
          <p:nvPr>
            <p:ph type="body" sz="quarter" idx="20"/>
          </p:nvPr>
        </p:nvSpPr>
        <p:spPr/>
        <p:txBody>
          <a:bodyPr/>
          <a:lstStyle/>
          <a:p>
            <a:r>
              <a:rPr lang="en-US" dirty="0"/>
              <a:t>Designing</a:t>
            </a:r>
            <a:br>
              <a:rPr lang="en-US" dirty="0"/>
            </a:br>
            <a:r>
              <a:rPr lang="en-US" dirty="0"/>
              <a:t>a Slidedoc</a:t>
            </a:r>
          </a:p>
        </p:txBody>
      </p:sp>
      <p:sp>
        <p:nvSpPr>
          <p:cNvPr id="37" name="Text Placeholder 36"/>
          <p:cNvSpPr>
            <a:spLocks noGrp="1"/>
          </p:cNvSpPr>
          <p:nvPr>
            <p:ph type="body" sz="quarter" idx="21"/>
          </p:nvPr>
        </p:nvSpPr>
        <p:spPr/>
        <p:txBody>
          <a:bodyPr/>
          <a:lstStyle/>
          <a:p>
            <a:r>
              <a:rPr lang="en-US" dirty="0"/>
              <a:t>Delivering</a:t>
            </a:r>
            <a:br>
              <a:rPr lang="en-US" dirty="0"/>
            </a:br>
            <a:r>
              <a:rPr lang="en-US" dirty="0"/>
              <a:t>a Slidedoc</a:t>
            </a:r>
          </a:p>
        </p:txBody>
      </p:sp>
      <p:sp>
        <p:nvSpPr>
          <p:cNvPr id="17" name="Text Placeholder 16"/>
          <p:cNvSpPr>
            <a:spLocks noGrp="1"/>
          </p:cNvSpPr>
          <p:nvPr>
            <p:ph type="body" idx="22"/>
          </p:nvPr>
        </p:nvSpPr>
        <p:spPr/>
        <p:txBody>
          <a:bodyPr/>
          <a:lstStyle/>
          <a:p>
            <a:r>
              <a:rPr lang="en-US" dirty="0"/>
              <a:t>01</a:t>
            </a:r>
          </a:p>
        </p:txBody>
      </p:sp>
      <p:sp>
        <p:nvSpPr>
          <p:cNvPr id="18" name="Text Placeholder 17"/>
          <p:cNvSpPr>
            <a:spLocks noGrp="1"/>
          </p:cNvSpPr>
          <p:nvPr>
            <p:ph type="body" idx="23"/>
          </p:nvPr>
        </p:nvSpPr>
        <p:spPr/>
        <p:txBody>
          <a:bodyPr/>
          <a:lstStyle/>
          <a:p>
            <a:r>
              <a:rPr lang="en-US" dirty="0"/>
              <a:t>02</a:t>
            </a:r>
          </a:p>
        </p:txBody>
      </p:sp>
      <p:sp>
        <p:nvSpPr>
          <p:cNvPr id="19" name="Text Placeholder 18"/>
          <p:cNvSpPr>
            <a:spLocks noGrp="1"/>
          </p:cNvSpPr>
          <p:nvPr>
            <p:ph type="body" idx="24"/>
          </p:nvPr>
        </p:nvSpPr>
        <p:spPr/>
        <p:txBody>
          <a:bodyPr/>
          <a:lstStyle/>
          <a:p>
            <a:r>
              <a:rPr lang="en-US" dirty="0"/>
              <a:t>03</a:t>
            </a:r>
          </a:p>
        </p:txBody>
      </p:sp>
      <p:sp>
        <p:nvSpPr>
          <p:cNvPr id="20" name="Text Placeholder 19"/>
          <p:cNvSpPr>
            <a:spLocks noGrp="1"/>
          </p:cNvSpPr>
          <p:nvPr>
            <p:ph type="body" idx="25"/>
          </p:nvPr>
        </p:nvSpPr>
        <p:spPr/>
        <p:txBody>
          <a:bodyPr/>
          <a:lstStyle/>
          <a:p>
            <a:r>
              <a:rPr lang="en-US" dirty="0"/>
              <a:t>04</a:t>
            </a:r>
          </a:p>
        </p:txBody>
      </p:sp>
      <p:sp>
        <p:nvSpPr>
          <p:cNvPr id="21" name="Text Placeholder 20"/>
          <p:cNvSpPr>
            <a:spLocks noGrp="1"/>
          </p:cNvSpPr>
          <p:nvPr>
            <p:ph type="body" idx="26"/>
          </p:nvPr>
        </p:nvSpPr>
        <p:spPr/>
        <p:txBody>
          <a:bodyPr/>
          <a:lstStyle/>
          <a:p>
            <a:r>
              <a:rPr lang="en-US" dirty="0"/>
              <a:t>INTRO</a:t>
            </a:r>
          </a:p>
        </p:txBody>
      </p:sp>
      <p:sp>
        <p:nvSpPr>
          <p:cNvPr id="2" name="Rectangle 1">
            <a:hlinkClick r:id="rId3" action="ppaction://hlinksldjump"/>
          </p:cNvPr>
          <p:cNvSpPr/>
          <p:nvPr/>
        </p:nvSpPr>
        <p:spPr bwMode="gray">
          <a:xfrm>
            <a:off x="2133550" y="1815188"/>
            <a:ext cx="1524050" cy="1748144"/>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22" name="Rectangle 21">
            <a:hlinkClick r:id="rId4" action="ppaction://hlinksldjump"/>
          </p:cNvPr>
          <p:cNvSpPr/>
          <p:nvPr/>
        </p:nvSpPr>
        <p:spPr>
          <a:xfrm>
            <a:off x="2133550" y="3714750"/>
            <a:ext cx="1524050" cy="508458"/>
          </a:xfrm>
          <a:prstGeom prst="rect">
            <a:avLst/>
          </a:prstGeom>
          <a:solidFill>
            <a:schemeClr val="accent4">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23" name="Rectangle 22">
            <a:hlinkClick r:id="rId5" action="ppaction://hlinksldjump"/>
          </p:cNvPr>
          <p:cNvSpPr/>
          <p:nvPr/>
        </p:nvSpPr>
        <p:spPr>
          <a:xfrm>
            <a:off x="2133550" y="4223208"/>
            <a:ext cx="1524050" cy="508458"/>
          </a:xfrm>
          <a:prstGeom prst="rect">
            <a:avLst/>
          </a:prstGeom>
          <a:solidFill>
            <a:schemeClr val="accent4">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24" name="Rectangle 23">
            <a:hlinkClick r:id="" action="ppaction://noaction"/>
          </p:cNvPr>
          <p:cNvSpPr/>
          <p:nvPr/>
        </p:nvSpPr>
        <p:spPr>
          <a:xfrm>
            <a:off x="2133550" y="4680451"/>
            <a:ext cx="1524050" cy="508458"/>
          </a:xfrm>
          <a:prstGeom prst="rect">
            <a:avLst/>
          </a:prstGeom>
          <a:solidFill>
            <a:schemeClr val="accent4">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26" name="Rectangle 25">
            <a:hlinkClick r:id="" action="ppaction://noaction"/>
          </p:cNvPr>
          <p:cNvSpPr/>
          <p:nvPr/>
        </p:nvSpPr>
        <p:spPr>
          <a:xfrm>
            <a:off x="2133550" y="5133457"/>
            <a:ext cx="1524050" cy="508458"/>
          </a:xfrm>
          <a:prstGeom prst="rect">
            <a:avLst/>
          </a:prstGeom>
          <a:solidFill>
            <a:schemeClr val="accent4">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27" name="Rectangle 26">
            <a:hlinkClick r:id="" action="ppaction://noaction"/>
          </p:cNvPr>
          <p:cNvSpPr/>
          <p:nvPr/>
        </p:nvSpPr>
        <p:spPr bwMode="gray">
          <a:xfrm>
            <a:off x="3808432" y="1815188"/>
            <a:ext cx="1524050" cy="1748144"/>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28" name="Rectangle 27">
            <a:hlinkClick r:id="" action="ppaction://noaction"/>
          </p:cNvPr>
          <p:cNvSpPr/>
          <p:nvPr/>
        </p:nvSpPr>
        <p:spPr>
          <a:xfrm>
            <a:off x="3822112" y="3714750"/>
            <a:ext cx="1510369" cy="338776"/>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29" name="Rectangle 28">
            <a:hlinkClick r:id="" action="ppaction://noaction"/>
          </p:cNvPr>
          <p:cNvSpPr/>
          <p:nvPr/>
        </p:nvSpPr>
        <p:spPr>
          <a:xfrm>
            <a:off x="3822112" y="4081803"/>
            <a:ext cx="1510369" cy="38650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30" name="Rectangle 29">
            <a:hlinkClick r:id="" action="ppaction://noaction"/>
          </p:cNvPr>
          <p:cNvSpPr/>
          <p:nvPr/>
        </p:nvSpPr>
        <p:spPr>
          <a:xfrm>
            <a:off x="3822112" y="4506004"/>
            <a:ext cx="1510369" cy="537336"/>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31" name="Rectangle 30">
            <a:hlinkClick r:id="" action="ppaction://noaction"/>
          </p:cNvPr>
          <p:cNvSpPr/>
          <p:nvPr/>
        </p:nvSpPr>
        <p:spPr>
          <a:xfrm>
            <a:off x="3822112" y="5061009"/>
            <a:ext cx="1510369" cy="508458"/>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32" name="Rectangle 31">
            <a:hlinkClick r:id="" action="ppaction://noaction"/>
          </p:cNvPr>
          <p:cNvSpPr/>
          <p:nvPr/>
        </p:nvSpPr>
        <p:spPr>
          <a:xfrm>
            <a:off x="3822112" y="5626507"/>
            <a:ext cx="1510369" cy="508458"/>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33" name="Rectangle 32">
            <a:hlinkClick r:id="" action="ppaction://noaction"/>
          </p:cNvPr>
          <p:cNvSpPr/>
          <p:nvPr/>
        </p:nvSpPr>
        <p:spPr bwMode="gray">
          <a:xfrm>
            <a:off x="5484552" y="1815188"/>
            <a:ext cx="1524050" cy="1748144"/>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34" name="Rectangle 33">
            <a:hlinkClick r:id="" action="ppaction://noaction"/>
          </p:cNvPr>
          <p:cNvSpPr/>
          <p:nvPr/>
        </p:nvSpPr>
        <p:spPr bwMode="gray">
          <a:xfrm>
            <a:off x="7084841" y="1815188"/>
            <a:ext cx="1524050" cy="1748144"/>
          </a:xfrm>
          <a:prstGeom prst="rect">
            <a:avLst/>
          </a:prstGeom>
          <a:solidFill>
            <a:schemeClr val="bg1">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35" name="Rectangle 34">
            <a:hlinkClick r:id="" action="ppaction://noaction"/>
          </p:cNvPr>
          <p:cNvSpPr/>
          <p:nvPr/>
        </p:nvSpPr>
        <p:spPr>
          <a:xfrm>
            <a:off x="5484552" y="3780739"/>
            <a:ext cx="1510369" cy="38650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38" name="Rectangle 37">
            <a:hlinkClick r:id="" action="ppaction://noaction"/>
          </p:cNvPr>
          <p:cNvSpPr/>
          <p:nvPr/>
        </p:nvSpPr>
        <p:spPr>
          <a:xfrm>
            <a:off x="5484552" y="4242062"/>
            <a:ext cx="1510369" cy="38650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39" name="Rectangle 38">
            <a:hlinkClick r:id="" action="ppaction://noaction"/>
          </p:cNvPr>
          <p:cNvSpPr/>
          <p:nvPr/>
        </p:nvSpPr>
        <p:spPr>
          <a:xfrm>
            <a:off x="5484552" y="4713398"/>
            <a:ext cx="1510369" cy="38650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40" name="Rectangle 39">
            <a:hlinkClick r:id="" action="ppaction://noaction"/>
          </p:cNvPr>
          <p:cNvSpPr/>
          <p:nvPr/>
        </p:nvSpPr>
        <p:spPr>
          <a:xfrm>
            <a:off x="5484552" y="5196774"/>
            <a:ext cx="1510369" cy="38650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41" name="Rectangle 40">
            <a:hlinkClick r:id="" action="ppaction://noaction"/>
          </p:cNvPr>
          <p:cNvSpPr/>
          <p:nvPr/>
        </p:nvSpPr>
        <p:spPr>
          <a:xfrm>
            <a:off x="5484552" y="5652533"/>
            <a:ext cx="1510369" cy="597438"/>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42" name="Rectangle 41">
            <a:hlinkClick r:id="" action="ppaction://noaction"/>
          </p:cNvPr>
          <p:cNvSpPr/>
          <p:nvPr/>
        </p:nvSpPr>
        <p:spPr>
          <a:xfrm>
            <a:off x="7162530" y="3729467"/>
            <a:ext cx="1510369" cy="597438"/>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43" name="Rectangle 42">
            <a:hlinkClick r:id="" action="ppaction://noaction"/>
          </p:cNvPr>
          <p:cNvSpPr/>
          <p:nvPr/>
        </p:nvSpPr>
        <p:spPr>
          <a:xfrm>
            <a:off x="7162530" y="4887847"/>
            <a:ext cx="1510369" cy="568567"/>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44" name="Rectangle 43">
            <a:hlinkClick r:id="" action="ppaction://noaction"/>
          </p:cNvPr>
          <p:cNvSpPr/>
          <p:nvPr/>
        </p:nvSpPr>
        <p:spPr>
          <a:xfrm>
            <a:off x="7162530" y="5484138"/>
            <a:ext cx="1510369" cy="49019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45" name="Rectangle 44">
            <a:hlinkClick r:id="" action="ppaction://noaction"/>
          </p:cNvPr>
          <p:cNvSpPr/>
          <p:nvPr/>
        </p:nvSpPr>
        <p:spPr>
          <a:xfrm>
            <a:off x="7162530" y="4355186"/>
            <a:ext cx="1510369" cy="490193"/>
          </a:xfrm>
          <a:prstGeom prst="rect">
            <a:avLst/>
          </a:prstGeom>
          <a:solidFill>
            <a:schemeClr val="accent2">
              <a:alpha val="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rial"/>
            </a:endParaRPr>
          </a:p>
        </p:txBody>
      </p:sp>
      <p:sp>
        <p:nvSpPr>
          <p:cNvPr id="47" name="Shape 44"/>
          <p:cNvSpPr txBox="1">
            <a:spLocks/>
          </p:cNvSpPr>
          <p:nvPr/>
        </p:nvSpPr>
        <p:spPr>
          <a:xfrm>
            <a:off x="7162530" y="3326088"/>
            <a:ext cx="1327624" cy="297645"/>
          </a:xfrm>
          <a:prstGeom prst="rect">
            <a:avLst/>
          </a:prstGeom>
        </p:spPr>
        <p:txBody>
          <a:bodyPr lIns="0" tIns="0" rIns="0" bIns="0"/>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l"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l"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pPr>
            <a:r>
              <a:rPr lang="en" i="1">
                <a:solidFill>
                  <a:prstClr val="white">
                    <a:lumMod val="65000"/>
                  </a:prstClr>
                </a:solidFill>
              </a:rPr>
              <a:t>Pages 137–159</a:t>
            </a:r>
            <a:endParaRPr i="1">
              <a:solidFill>
                <a:prstClr val="white">
                  <a:lumMod val="65000"/>
                </a:prstClr>
              </a:solidFill>
            </a:endParaRPr>
          </a:p>
        </p:txBody>
      </p:sp>
      <p:sp>
        <p:nvSpPr>
          <p:cNvPr id="48" name="Shape 44"/>
          <p:cNvSpPr txBox="1">
            <a:spLocks/>
          </p:cNvSpPr>
          <p:nvPr/>
        </p:nvSpPr>
        <p:spPr>
          <a:xfrm>
            <a:off x="5484552" y="3326088"/>
            <a:ext cx="1327624" cy="297645"/>
          </a:xfrm>
          <a:prstGeom prst="rect">
            <a:avLst/>
          </a:prstGeom>
        </p:spPr>
        <p:txBody>
          <a:bodyPr lIns="0" tIns="0" rIns="0" bIns="0"/>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l"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l"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pPr>
            <a:r>
              <a:rPr lang="en" i="1">
                <a:solidFill>
                  <a:prstClr val="white">
                    <a:lumMod val="65000"/>
                  </a:prstClr>
                </a:solidFill>
              </a:rPr>
              <a:t>Pages 99–136</a:t>
            </a:r>
            <a:endParaRPr i="1">
              <a:solidFill>
                <a:prstClr val="white">
                  <a:lumMod val="65000"/>
                </a:prstClr>
              </a:solidFill>
            </a:endParaRPr>
          </a:p>
        </p:txBody>
      </p:sp>
      <p:sp>
        <p:nvSpPr>
          <p:cNvPr id="50" name="Shape 44"/>
          <p:cNvSpPr txBox="1">
            <a:spLocks/>
          </p:cNvSpPr>
          <p:nvPr/>
        </p:nvSpPr>
        <p:spPr>
          <a:xfrm>
            <a:off x="3822113" y="3326088"/>
            <a:ext cx="1327624" cy="297645"/>
          </a:xfrm>
          <a:prstGeom prst="rect">
            <a:avLst/>
          </a:prstGeom>
        </p:spPr>
        <p:txBody>
          <a:bodyPr lIns="0" tIns="0" rIns="0" bIns="0"/>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l"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l"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pPr>
            <a:r>
              <a:rPr lang="en" i="1">
                <a:solidFill>
                  <a:prstClr val="white">
                    <a:lumMod val="65000"/>
                  </a:prstClr>
                </a:solidFill>
              </a:rPr>
              <a:t>Pages 37–98</a:t>
            </a:r>
            <a:endParaRPr i="1">
              <a:solidFill>
                <a:prstClr val="white">
                  <a:lumMod val="65000"/>
                </a:prstClr>
              </a:solidFill>
            </a:endParaRPr>
          </a:p>
        </p:txBody>
      </p:sp>
      <p:sp>
        <p:nvSpPr>
          <p:cNvPr id="51" name="Shape 44"/>
          <p:cNvSpPr txBox="1">
            <a:spLocks/>
          </p:cNvSpPr>
          <p:nvPr/>
        </p:nvSpPr>
        <p:spPr>
          <a:xfrm>
            <a:off x="2133550" y="3326088"/>
            <a:ext cx="1327624" cy="297645"/>
          </a:xfrm>
          <a:prstGeom prst="rect">
            <a:avLst/>
          </a:prstGeom>
        </p:spPr>
        <p:txBody>
          <a:bodyPr lIns="0" tIns="0" rIns="0" bIns="0"/>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l"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l"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pPr>
            <a:r>
              <a:rPr lang="en" i="1">
                <a:solidFill>
                  <a:prstClr val="white">
                    <a:lumMod val="65000"/>
                  </a:prstClr>
                </a:solidFill>
              </a:rPr>
              <a:t>Pages 9–36</a:t>
            </a:r>
            <a:endParaRPr i="1">
              <a:solidFill>
                <a:prstClr val="white">
                  <a:lumMod val="65000"/>
                </a:prstClr>
              </a:solidFill>
            </a:endParaRPr>
          </a:p>
        </p:txBody>
      </p:sp>
      <p:sp>
        <p:nvSpPr>
          <p:cNvPr id="52" name="Shape 44"/>
          <p:cNvSpPr txBox="1">
            <a:spLocks/>
          </p:cNvSpPr>
          <p:nvPr/>
        </p:nvSpPr>
        <p:spPr>
          <a:xfrm>
            <a:off x="424205" y="3326088"/>
            <a:ext cx="1327624" cy="297645"/>
          </a:xfrm>
          <a:prstGeom prst="rect">
            <a:avLst/>
          </a:prstGeom>
        </p:spPr>
        <p:txBody>
          <a:bodyPr lIns="0" tIns="0" rIns="0" bIns="0"/>
          <a:lstStyle>
            <a:lvl1pPr marL="0" indent="0" algn="l" defTabSz="914400" rtl="0" eaLnBrk="1" latinLnBrk="0" hangingPunct="1">
              <a:lnSpc>
                <a:spcPct val="120000"/>
              </a:lnSpc>
              <a:spcBef>
                <a:spcPts val="0"/>
              </a:spcBef>
              <a:spcAft>
                <a:spcPts val="1000"/>
              </a:spcAft>
              <a:buFont typeface="Arial" pitchFamily="34" charset="0"/>
              <a:buNone/>
              <a:defRPr lang="en-US" sz="1200" kern="1200" dirty="0" smtClean="0">
                <a:solidFill>
                  <a:schemeClr val="tx2"/>
                </a:solidFill>
                <a:latin typeface="+mn-lt"/>
                <a:ea typeface="+mn-ea"/>
                <a:cs typeface="+mn-cs"/>
              </a:defRPr>
            </a:lvl1pPr>
            <a:lvl2pPr marL="517525" indent="-174625" algn="l" defTabSz="914400" rtl="0" eaLnBrk="1" latinLnBrk="0" hangingPunct="1">
              <a:spcBef>
                <a:spcPct val="20000"/>
              </a:spcBef>
              <a:buFont typeface="Arial" pitchFamily="34" charset="0"/>
              <a:buChar char="•"/>
              <a:defRPr sz="1050" kern="1200">
                <a:solidFill>
                  <a:schemeClr val="tx2"/>
                </a:solidFill>
                <a:latin typeface="+mn-lt"/>
                <a:ea typeface="+mn-ea"/>
                <a:cs typeface="+mn-cs"/>
              </a:defRPr>
            </a:lvl2pPr>
            <a:lvl3pPr marL="974725" indent="-174625" algn="l" defTabSz="914400" rtl="0" eaLnBrk="1" latinLnBrk="0" hangingPunct="1">
              <a:spcBef>
                <a:spcPct val="20000"/>
              </a:spcBef>
              <a:buFont typeface="Symbol" pitchFamily="18" charset="2"/>
              <a:buChar char="-"/>
              <a:defRPr sz="1000" kern="1200">
                <a:solidFill>
                  <a:schemeClr val="tx2"/>
                </a:solidFill>
                <a:latin typeface="+mn-lt"/>
                <a:ea typeface="+mn-ea"/>
                <a:cs typeface="+mn-cs"/>
              </a:defRPr>
            </a:lvl3pPr>
            <a:lvl4pPr marL="1431925" indent="-174625"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4pPr>
            <a:lvl5pPr marL="2057400" indent="-228600" algn="l" defTabSz="914400" rtl="0" eaLnBrk="1" latinLnBrk="0" hangingPunct="1">
              <a:spcBef>
                <a:spcPct val="20000"/>
              </a:spcBef>
              <a:buFont typeface="Arial" pitchFamily="34" charset="0"/>
              <a:buChar char="»"/>
              <a:defRPr sz="9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5000"/>
              </a:lnSpc>
            </a:pPr>
            <a:r>
              <a:rPr lang="en" i="1">
                <a:solidFill>
                  <a:prstClr val="white">
                    <a:lumMod val="65000"/>
                  </a:prstClr>
                </a:solidFill>
              </a:rPr>
              <a:t>Pages 3–8</a:t>
            </a:r>
            <a:endParaRPr i="1">
              <a:solidFill>
                <a:prstClr val="white">
                  <a:lumMod val="65000"/>
                </a:prstClr>
              </a:solidFill>
            </a:endParaRPr>
          </a:p>
        </p:txBody>
      </p:sp>
    </p:spTree>
    <p:extLst>
      <p:ext uri="{BB962C8B-B14F-4D97-AF65-F5344CB8AC3E}">
        <p14:creationId xmlns:p14="http://schemas.microsoft.com/office/powerpoint/2010/main" val="531740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Questions</a:t>
            </a:r>
          </a:p>
        </p:txBody>
      </p:sp>
      <p:sp>
        <p:nvSpPr>
          <p:cNvPr id="3" name="Text Placeholder 2"/>
          <p:cNvSpPr>
            <a:spLocks noGrp="1"/>
          </p:cNvSpPr>
          <p:nvPr>
            <p:ph type="body" sz="quarter" idx="10"/>
          </p:nvPr>
        </p:nvSpPr>
        <p:spPr>
          <a:xfrm>
            <a:off x="453536" y="2580498"/>
            <a:ext cx="1497013" cy="1083733"/>
          </a:xfrm>
        </p:spPr>
        <p:txBody>
          <a:bodyPr/>
          <a:lstStyle/>
          <a:p>
            <a:r>
              <a:rPr lang="en-US" sz="4000" dirty="0"/>
              <a:t>12</a:t>
            </a:r>
          </a:p>
        </p:txBody>
      </p:sp>
      <p:sp>
        <p:nvSpPr>
          <p:cNvPr id="8" name="Text Placeholder 7"/>
          <p:cNvSpPr>
            <a:spLocks noGrp="1"/>
          </p:cNvSpPr>
          <p:nvPr>
            <p:ph type="body" sz="quarter" idx="11"/>
          </p:nvPr>
        </p:nvSpPr>
        <p:spPr/>
        <p:txBody>
          <a:bodyPr/>
          <a:lstStyle/>
          <a:p>
            <a:pPr lvl="3"/>
            <a:r>
              <a:rPr lang="en-US"/>
              <a:t>Slidedocs have a table of contents to help orient the readers. The numbers can be navigational devices linking sections. All the copy is editable on this slide so you can adjust the page numbers and modify the copy under each section.</a:t>
            </a:r>
            <a:endParaRPr lang="en-US" dirty="0"/>
          </a:p>
        </p:txBody>
      </p:sp>
      <p:sp>
        <p:nvSpPr>
          <p:cNvPr id="9" name="Text Placeholder 8"/>
          <p:cNvSpPr>
            <a:spLocks noGrp="1"/>
          </p:cNvSpPr>
          <p:nvPr>
            <p:ph type="body" sz="quarter" idx="12"/>
          </p:nvPr>
        </p:nvSpPr>
        <p:spPr>
          <a:xfrm>
            <a:off x="2136437" y="2522631"/>
            <a:ext cx="1497013" cy="1083733"/>
          </a:xfrm>
        </p:spPr>
        <p:txBody>
          <a:bodyPr/>
          <a:lstStyle/>
          <a:p>
            <a:r>
              <a:rPr lang="en-US" sz="4000" dirty="0"/>
              <a:t>23</a:t>
            </a:r>
          </a:p>
        </p:txBody>
      </p:sp>
      <p:sp>
        <p:nvSpPr>
          <p:cNvPr id="10" name="Text Placeholder 9"/>
          <p:cNvSpPr>
            <a:spLocks noGrp="1"/>
          </p:cNvSpPr>
          <p:nvPr>
            <p:ph type="body" sz="quarter" idx="13"/>
          </p:nvPr>
        </p:nvSpPr>
        <p:spPr>
          <a:xfrm>
            <a:off x="3815674" y="2522634"/>
            <a:ext cx="1497013" cy="1083733"/>
          </a:xfrm>
        </p:spPr>
        <p:txBody>
          <a:bodyPr/>
          <a:lstStyle/>
          <a:p>
            <a:r>
              <a:rPr lang="en-US" sz="4000" dirty="0"/>
              <a:t>30</a:t>
            </a:r>
          </a:p>
        </p:txBody>
      </p:sp>
      <p:sp>
        <p:nvSpPr>
          <p:cNvPr id="11" name="Text Placeholder 10"/>
          <p:cNvSpPr>
            <a:spLocks noGrp="1"/>
          </p:cNvSpPr>
          <p:nvPr>
            <p:ph type="body" sz="quarter" idx="14"/>
          </p:nvPr>
        </p:nvSpPr>
        <p:spPr>
          <a:xfrm>
            <a:off x="5489109" y="2522630"/>
            <a:ext cx="1497013" cy="1083733"/>
          </a:xfrm>
        </p:spPr>
        <p:txBody>
          <a:bodyPr/>
          <a:lstStyle/>
          <a:p>
            <a:r>
              <a:rPr lang="en-US" sz="4000" dirty="0"/>
              <a:t>38</a:t>
            </a:r>
          </a:p>
        </p:txBody>
      </p:sp>
      <p:sp>
        <p:nvSpPr>
          <p:cNvPr id="12" name="Text Placeholder 11"/>
          <p:cNvSpPr>
            <a:spLocks noGrp="1"/>
          </p:cNvSpPr>
          <p:nvPr>
            <p:ph type="body" sz="quarter" idx="15"/>
          </p:nvPr>
        </p:nvSpPr>
        <p:spPr>
          <a:xfrm>
            <a:off x="7198762" y="2522630"/>
            <a:ext cx="1497013" cy="1083733"/>
          </a:xfrm>
        </p:spPr>
        <p:txBody>
          <a:bodyPr/>
          <a:lstStyle/>
          <a:p>
            <a:r>
              <a:rPr lang="en-US" sz="4000" dirty="0"/>
              <a:t>44</a:t>
            </a:r>
          </a:p>
        </p:txBody>
      </p:sp>
      <p:sp>
        <p:nvSpPr>
          <p:cNvPr id="72" name="Text Placeholder 71"/>
          <p:cNvSpPr>
            <a:spLocks noGrp="1"/>
          </p:cNvSpPr>
          <p:nvPr>
            <p:ph type="body" sz="quarter" idx="21"/>
          </p:nvPr>
        </p:nvSpPr>
        <p:spPr/>
        <p:txBody>
          <a:bodyPr/>
          <a:lstStyle/>
          <a:p>
            <a:r>
              <a:rPr lang="en-US"/>
              <a:t>page</a:t>
            </a:r>
            <a:endParaRPr lang="en-US" dirty="0"/>
          </a:p>
        </p:txBody>
      </p:sp>
      <p:sp>
        <p:nvSpPr>
          <p:cNvPr id="95" name="Text Placeholder 94"/>
          <p:cNvSpPr>
            <a:spLocks noGrp="1"/>
          </p:cNvSpPr>
          <p:nvPr>
            <p:ph type="body" sz="quarter" idx="22"/>
          </p:nvPr>
        </p:nvSpPr>
        <p:spPr/>
        <p:txBody>
          <a:bodyPr/>
          <a:lstStyle/>
          <a:p>
            <a:r>
              <a:rPr lang="en-US"/>
              <a:t>page</a:t>
            </a:r>
            <a:endParaRPr lang="en-US" dirty="0"/>
          </a:p>
        </p:txBody>
      </p:sp>
      <p:sp>
        <p:nvSpPr>
          <p:cNvPr id="96" name="Text Placeholder 95"/>
          <p:cNvSpPr>
            <a:spLocks noGrp="1"/>
          </p:cNvSpPr>
          <p:nvPr>
            <p:ph type="body" sz="quarter" idx="23"/>
          </p:nvPr>
        </p:nvSpPr>
        <p:spPr/>
        <p:txBody>
          <a:bodyPr/>
          <a:lstStyle/>
          <a:p>
            <a:r>
              <a:rPr lang="en-US"/>
              <a:t>page</a:t>
            </a:r>
            <a:endParaRPr lang="en-US" dirty="0"/>
          </a:p>
        </p:txBody>
      </p:sp>
      <p:sp>
        <p:nvSpPr>
          <p:cNvPr id="97" name="Text Placeholder 96"/>
          <p:cNvSpPr>
            <a:spLocks noGrp="1"/>
          </p:cNvSpPr>
          <p:nvPr>
            <p:ph type="body" sz="quarter" idx="24"/>
          </p:nvPr>
        </p:nvSpPr>
        <p:spPr/>
        <p:txBody>
          <a:bodyPr/>
          <a:lstStyle/>
          <a:p>
            <a:r>
              <a:rPr lang="en-US"/>
              <a:t>page</a:t>
            </a:r>
            <a:endParaRPr lang="en-US" dirty="0"/>
          </a:p>
        </p:txBody>
      </p:sp>
      <p:sp>
        <p:nvSpPr>
          <p:cNvPr id="98" name="Text Placeholder 97"/>
          <p:cNvSpPr>
            <a:spLocks noGrp="1"/>
          </p:cNvSpPr>
          <p:nvPr>
            <p:ph type="body" sz="quarter" idx="25"/>
          </p:nvPr>
        </p:nvSpPr>
        <p:spPr/>
        <p:txBody>
          <a:bodyPr/>
          <a:lstStyle/>
          <a:p>
            <a:r>
              <a:rPr lang="en-US"/>
              <a:t>page</a:t>
            </a:r>
            <a:endParaRPr lang="en-US" dirty="0"/>
          </a:p>
        </p:txBody>
      </p:sp>
      <p:sp>
        <p:nvSpPr>
          <p:cNvPr id="13" name="Text Placeholder 12"/>
          <p:cNvSpPr>
            <a:spLocks noGrp="1"/>
          </p:cNvSpPr>
          <p:nvPr>
            <p:ph type="body" sz="quarter" idx="31"/>
          </p:nvPr>
        </p:nvSpPr>
        <p:spPr>
          <a:xfrm>
            <a:off x="443822" y="4683137"/>
            <a:ext cx="1497013" cy="1083733"/>
          </a:xfrm>
        </p:spPr>
        <p:txBody>
          <a:bodyPr/>
          <a:lstStyle/>
          <a:p>
            <a:r>
              <a:rPr lang="en-US" sz="4000" dirty="0"/>
              <a:t>50</a:t>
            </a:r>
          </a:p>
        </p:txBody>
      </p:sp>
      <p:sp>
        <p:nvSpPr>
          <p:cNvPr id="14" name="Text Placeholder 13"/>
          <p:cNvSpPr>
            <a:spLocks noGrp="1"/>
          </p:cNvSpPr>
          <p:nvPr>
            <p:ph type="body" sz="quarter" idx="32"/>
          </p:nvPr>
        </p:nvSpPr>
        <p:spPr>
          <a:xfrm>
            <a:off x="2136436" y="4657203"/>
            <a:ext cx="1497013" cy="1083733"/>
          </a:xfrm>
        </p:spPr>
        <p:txBody>
          <a:bodyPr/>
          <a:lstStyle/>
          <a:p>
            <a:r>
              <a:rPr lang="en-US" sz="4000" dirty="0"/>
              <a:t>68</a:t>
            </a:r>
          </a:p>
        </p:txBody>
      </p:sp>
      <p:sp>
        <p:nvSpPr>
          <p:cNvPr id="15" name="Text Placeholder 14"/>
          <p:cNvSpPr>
            <a:spLocks noGrp="1"/>
          </p:cNvSpPr>
          <p:nvPr>
            <p:ph type="body" sz="quarter" idx="33"/>
          </p:nvPr>
        </p:nvSpPr>
        <p:spPr>
          <a:xfrm>
            <a:off x="3810116" y="4667009"/>
            <a:ext cx="1497013" cy="1083733"/>
          </a:xfrm>
        </p:spPr>
        <p:txBody>
          <a:bodyPr/>
          <a:lstStyle/>
          <a:p>
            <a:r>
              <a:rPr lang="en-US" sz="4000" dirty="0"/>
              <a:t>77</a:t>
            </a:r>
          </a:p>
        </p:txBody>
      </p:sp>
      <p:sp>
        <p:nvSpPr>
          <p:cNvPr id="16" name="Text Placeholder 15"/>
          <p:cNvSpPr>
            <a:spLocks noGrp="1"/>
          </p:cNvSpPr>
          <p:nvPr>
            <p:ph type="body" sz="quarter" idx="34"/>
          </p:nvPr>
        </p:nvSpPr>
        <p:spPr>
          <a:xfrm>
            <a:off x="5506641" y="4717809"/>
            <a:ext cx="1497013" cy="1083733"/>
          </a:xfrm>
        </p:spPr>
        <p:txBody>
          <a:bodyPr/>
          <a:lstStyle/>
          <a:p>
            <a:r>
              <a:rPr lang="en-US" sz="4000" dirty="0"/>
              <a:t>89</a:t>
            </a:r>
          </a:p>
        </p:txBody>
      </p:sp>
      <p:sp>
        <p:nvSpPr>
          <p:cNvPr id="17" name="Text Placeholder 16"/>
          <p:cNvSpPr>
            <a:spLocks noGrp="1"/>
          </p:cNvSpPr>
          <p:nvPr>
            <p:ph type="body" sz="quarter" idx="35"/>
          </p:nvPr>
        </p:nvSpPr>
        <p:spPr>
          <a:xfrm>
            <a:off x="7203166" y="4691875"/>
            <a:ext cx="1497013" cy="1083733"/>
          </a:xfrm>
        </p:spPr>
        <p:txBody>
          <a:bodyPr/>
          <a:lstStyle/>
          <a:p>
            <a:r>
              <a:rPr lang="en-US" sz="4000" dirty="0"/>
              <a:t>100</a:t>
            </a:r>
          </a:p>
        </p:txBody>
      </p:sp>
      <p:sp>
        <p:nvSpPr>
          <p:cNvPr id="99" name="Text Placeholder 98"/>
          <p:cNvSpPr>
            <a:spLocks noGrp="1"/>
          </p:cNvSpPr>
          <p:nvPr>
            <p:ph type="body" sz="quarter" idx="36"/>
          </p:nvPr>
        </p:nvSpPr>
        <p:spPr/>
        <p:txBody>
          <a:bodyPr/>
          <a:lstStyle/>
          <a:p>
            <a:r>
              <a:rPr lang="en-US"/>
              <a:t>page</a:t>
            </a:r>
            <a:endParaRPr lang="en-US" dirty="0"/>
          </a:p>
        </p:txBody>
      </p:sp>
      <p:sp>
        <p:nvSpPr>
          <p:cNvPr id="100" name="Text Placeholder 99"/>
          <p:cNvSpPr>
            <a:spLocks noGrp="1"/>
          </p:cNvSpPr>
          <p:nvPr>
            <p:ph type="body" sz="quarter" idx="37"/>
          </p:nvPr>
        </p:nvSpPr>
        <p:spPr/>
        <p:txBody>
          <a:bodyPr/>
          <a:lstStyle/>
          <a:p>
            <a:r>
              <a:rPr lang="en-US"/>
              <a:t>page</a:t>
            </a:r>
            <a:endParaRPr lang="en-US" dirty="0"/>
          </a:p>
        </p:txBody>
      </p:sp>
      <p:sp>
        <p:nvSpPr>
          <p:cNvPr id="101" name="Text Placeholder 100"/>
          <p:cNvSpPr>
            <a:spLocks noGrp="1"/>
          </p:cNvSpPr>
          <p:nvPr>
            <p:ph type="body" sz="quarter" idx="38"/>
          </p:nvPr>
        </p:nvSpPr>
        <p:spPr/>
        <p:txBody>
          <a:bodyPr/>
          <a:lstStyle/>
          <a:p>
            <a:r>
              <a:rPr lang="en-US"/>
              <a:t>page</a:t>
            </a:r>
            <a:endParaRPr lang="en-US" dirty="0"/>
          </a:p>
        </p:txBody>
      </p:sp>
      <p:sp>
        <p:nvSpPr>
          <p:cNvPr id="102" name="Text Placeholder 101"/>
          <p:cNvSpPr>
            <a:spLocks noGrp="1"/>
          </p:cNvSpPr>
          <p:nvPr>
            <p:ph type="body" sz="quarter" idx="39"/>
          </p:nvPr>
        </p:nvSpPr>
        <p:spPr/>
        <p:txBody>
          <a:bodyPr/>
          <a:lstStyle/>
          <a:p>
            <a:r>
              <a:rPr lang="en-US"/>
              <a:t>page</a:t>
            </a:r>
            <a:endParaRPr lang="en-US" dirty="0"/>
          </a:p>
        </p:txBody>
      </p:sp>
      <p:sp>
        <p:nvSpPr>
          <p:cNvPr id="103" name="Text Placeholder 102"/>
          <p:cNvSpPr>
            <a:spLocks noGrp="1"/>
          </p:cNvSpPr>
          <p:nvPr>
            <p:ph type="body" sz="quarter" idx="40"/>
          </p:nvPr>
        </p:nvSpPr>
        <p:spPr/>
        <p:txBody>
          <a:bodyPr/>
          <a:lstStyle/>
          <a:p>
            <a:r>
              <a:rPr lang="en-US"/>
              <a:t>page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659141571"/>
              </p:ext>
            </p:extLst>
          </p:nvPr>
        </p:nvGraphicFramePr>
        <p:xfrm>
          <a:off x="457200" y="3429000"/>
          <a:ext cx="1497013" cy="792480"/>
        </p:xfrm>
        <a:graphic>
          <a:graphicData uri="http://schemas.openxmlformats.org/drawingml/2006/table">
            <a:tbl>
              <a:tblPr>
                <a:tableStyleId>{5C22544A-7EE6-4342-B048-85BDC9FD1C3A}</a:tableStyleId>
              </a:tblPr>
              <a:tblGrid>
                <a:gridCol w="1497013">
                  <a:extLst>
                    <a:ext uri="{9D8B030D-6E8A-4147-A177-3AD203B41FA5}">
                      <a16:colId xmlns:a16="http://schemas.microsoft.com/office/drawing/2014/main" val="20000"/>
                    </a:ext>
                  </a:extLst>
                </a:gridCol>
              </a:tblGrid>
              <a:tr h="0">
                <a:tc>
                  <a:txBody>
                    <a:bodyPr/>
                    <a:lstStyle/>
                    <a:p>
                      <a:r>
                        <a:rPr lang="en-US" sz="2000" i="1" kern="100" spc="-50" baseline="0" dirty="0">
                          <a:solidFill>
                            <a:schemeClr val="accent1"/>
                          </a:solidFill>
                          <a:latin typeface="Corbel" panose="020B0503020204020204" pitchFamily="34" charset="0"/>
                        </a:rPr>
                        <a:t>Descriptive Title</a:t>
                      </a:r>
                    </a:p>
                    <a:p>
                      <a:endParaRPr lang="en-US" sz="2000" i="1" kern="100" spc="-50" baseline="0" dirty="0">
                        <a:solidFill>
                          <a:schemeClr val="accent1"/>
                        </a:solidFill>
                        <a:latin typeface="Corbel" panose="020B0503020204020204" pitchFamily="34" charset="0"/>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778913412"/>
              </p:ext>
            </p:extLst>
          </p:nvPr>
        </p:nvGraphicFramePr>
        <p:xfrm>
          <a:off x="2142239" y="3429000"/>
          <a:ext cx="1497013" cy="792480"/>
        </p:xfrm>
        <a:graphic>
          <a:graphicData uri="http://schemas.openxmlformats.org/drawingml/2006/table">
            <a:tbl>
              <a:tblPr>
                <a:tableStyleId>{5C22544A-7EE6-4342-B048-85BDC9FD1C3A}</a:tableStyleId>
              </a:tblPr>
              <a:tblGrid>
                <a:gridCol w="1497013">
                  <a:extLst>
                    <a:ext uri="{9D8B030D-6E8A-4147-A177-3AD203B41FA5}">
                      <a16:colId xmlns:a16="http://schemas.microsoft.com/office/drawing/2014/main" val="20000"/>
                    </a:ext>
                  </a:extLst>
                </a:gridCol>
              </a:tblGrid>
              <a:tr h="0">
                <a:tc>
                  <a:txBody>
                    <a:bodyPr/>
                    <a:lstStyle/>
                    <a:p>
                      <a:r>
                        <a:rPr lang="en-US" sz="2000" i="1" kern="100" spc="-50" baseline="0" dirty="0">
                          <a:solidFill>
                            <a:schemeClr val="accent1"/>
                          </a:solidFill>
                          <a:latin typeface="Corbel" panose="020B0503020204020204" pitchFamily="34" charset="0"/>
                        </a:rPr>
                        <a:t>Descriptive Title</a:t>
                      </a:r>
                    </a:p>
                    <a:p>
                      <a:endParaRPr lang="en-US" sz="2000" i="1" kern="100" spc="-50" baseline="0" dirty="0">
                        <a:solidFill>
                          <a:schemeClr val="accent1"/>
                        </a:solidFill>
                        <a:latin typeface="Corbel" panose="020B0503020204020204" pitchFamily="34" charset="0"/>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93476698"/>
              </p:ext>
            </p:extLst>
          </p:nvPr>
        </p:nvGraphicFramePr>
        <p:xfrm>
          <a:off x="3829050" y="3429000"/>
          <a:ext cx="1497013" cy="792480"/>
        </p:xfrm>
        <a:graphic>
          <a:graphicData uri="http://schemas.openxmlformats.org/drawingml/2006/table">
            <a:tbl>
              <a:tblPr>
                <a:tableStyleId>{5C22544A-7EE6-4342-B048-85BDC9FD1C3A}</a:tableStyleId>
              </a:tblPr>
              <a:tblGrid>
                <a:gridCol w="1497013">
                  <a:extLst>
                    <a:ext uri="{9D8B030D-6E8A-4147-A177-3AD203B41FA5}">
                      <a16:colId xmlns:a16="http://schemas.microsoft.com/office/drawing/2014/main" val="20000"/>
                    </a:ext>
                  </a:extLst>
                </a:gridCol>
              </a:tblGrid>
              <a:tr h="0">
                <a:tc>
                  <a:txBody>
                    <a:bodyPr/>
                    <a:lstStyle/>
                    <a:p>
                      <a:pPr rtl="0"/>
                      <a:r>
                        <a:rPr lang="en-US" sz="2000" b="0" i="1" u="none" strike="noStrike" kern="100" baseline="0" dirty="0">
                          <a:solidFill>
                            <a:srgbClr val="E34A06"/>
                          </a:solidFill>
                          <a:latin typeface="Corbel" panose="020B0503020204020204" pitchFamily="34" charset="0"/>
                        </a:rPr>
                        <a:t>Descriptive Title</a:t>
                      </a: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027746611"/>
              </p:ext>
            </p:extLst>
          </p:nvPr>
        </p:nvGraphicFramePr>
        <p:xfrm>
          <a:off x="5511951" y="3429000"/>
          <a:ext cx="1497013" cy="792480"/>
        </p:xfrm>
        <a:graphic>
          <a:graphicData uri="http://schemas.openxmlformats.org/drawingml/2006/table">
            <a:tbl>
              <a:tblPr>
                <a:tableStyleId>{5C22544A-7EE6-4342-B048-85BDC9FD1C3A}</a:tableStyleId>
              </a:tblPr>
              <a:tblGrid>
                <a:gridCol w="1497013">
                  <a:extLst>
                    <a:ext uri="{9D8B030D-6E8A-4147-A177-3AD203B41FA5}">
                      <a16:colId xmlns:a16="http://schemas.microsoft.com/office/drawing/2014/main" val="20000"/>
                    </a:ext>
                  </a:extLst>
                </a:gridCol>
              </a:tblGrid>
              <a:tr h="0">
                <a:tc>
                  <a:txBody>
                    <a:bodyPr/>
                    <a:lstStyle/>
                    <a:p>
                      <a:r>
                        <a:rPr lang="en-US" sz="2000" i="1" kern="100" spc="-50" baseline="0" dirty="0">
                          <a:solidFill>
                            <a:schemeClr val="accent1"/>
                          </a:solidFill>
                          <a:latin typeface="Corbel" panose="020B0503020204020204" pitchFamily="34" charset="0"/>
                        </a:rPr>
                        <a:t>Descriptive Title</a:t>
                      </a:r>
                    </a:p>
                    <a:p>
                      <a:endParaRPr lang="en-US" sz="2000" i="1" kern="100" spc="-50" baseline="0" dirty="0">
                        <a:solidFill>
                          <a:schemeClr val="accent1"/>
                        </a:solidFill>
                        <a:latin typeface="Corbel" panose="020B0503020204020204" pitchFamily="34" charset="0"/>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324363343"/>
              </p:ext>
            </p:extLst>
          </p:nvPr>
        </p:nvGraphicFramePr>
        <p:xfrm>
          <a:off x="7198762" y="3429000"/>
          <a:ext cx="1497013" cy="792480"/>
        </p:xfrm>
        <a:graphic>
          <a:graphicData uri="http://schemas.openxmlformats.org/drawingml/2006/table">
            <a:tbl>
              <a:tblPr>
                <a:tableStyleId>{5C22544A-7EE6-4342-B048-85BDC9FD1C3A}</a:tableStyleId>
              </a:tblPr>
              <a:tblGrid>
                <a:gridCol w="1497013">
                  <a:extLst>
                    <a:ext uri="{9D8B030D-6E8A-4147-A177-3AD203B41FA5}">
                      <a16:colId xmlns:a16="http://schemas.microsoft.com/office/drawing/2014/main" val="20000"/>
                    </a:ext>
                  </a:extLst>
                </a:gridCol>
              </a:tblGrid>
              <a:tr h="0">
                <a:tc>
                  <a:txBody>
                    <a:bodyPr/>
                    <a:lstStyle/>
                    <a:p>
                      <a:r>
                        <a:rPr lang="en-US" sz="2000" i="1" kern="100" spc="-50" baseline="0" dirty="0">
                          <a:solidFill>
                            <a:schemeClr val="accent1"/>
                          </a:solidFill>
                          <a:latin typeface="Corbel" panose="020B0503020204020204" pitchFamily="34" charset="0"/>
                        </a:rPr>
                        <a:t>Descriptive Title</a:t>
                      </a:r>
                    </a:p>
                    <a:p>
                      <a:endParaRPr lang="en-US" sz="2000" i="1" kern="100" spc="-50" baseline="0" dirty="0">
                        <a:solidFill>
                          <a:schemeClr val="accent1"/>
                        </a:solidFill>
                        <a:latin typeface="Corbel" panose="020B0503020204020204" pitchFamily="34" charset="0"/>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88555409"/>
              </p:ext>
            </p:extLst>
          </p:nvPr>
        </p:nvGraphicFramePr>
        <p:xfrm>
          <a:off x="457200" y="5545674"/>
          <a:ext cx="1497013" cy="792480"/>
        </p:xfrm>
        <a:graphic>
          <a:graphicData uri="http://schemas.openxmlformats.org/drawingml/2006/table">
            <a:tbl>
              <a:tblPr>
                <a:tableStyleId>{5C22544A-7EE6-4342-B048-85BDC9FD1C3A}</a:tableStyleId>
              </a:tblPr>
              <a:tblGrid>
                <a:gridCol w="1497013">
                  <a:extLst>
                    <a:ext uri="{9D8B030D-6E8A-4147-A177-3AD203B41FA5}">
                      <a16:colId xmlns:a16="http://schemas.microsoft.com/office/drawing/2014/main" val="20000"/>
                    </a:ext>
                  </a:extLst>
                </a:gridCol>
              </a:tblGrid>
              <a:tr h="0">
                <a:tc>
                  <a:txBody>
                    <a:bodyPr/>
                    <a:lstStyle/>
                    <a:p>
                      <a:r>
                        <a:rPr lang="en-US" sz="2000" i="1" kern="100" spc="-50" baseline="0" dirty="0">
                          <a:solidFill>
                            <a:schemeClr val="accent1"/>
                          </a:solidFill>
                          <a:latin typeface="Corbel" panose="020B0503020204020204" pitchFamily="34" charset="0"/>
                        </a:rPr>
                        <a:t>Descriptive Title</a:t>
                      </a:r>
                    </a:p>
                    <a:p>
                      <a:endParaRPr lang="en-US" sz="2000" i="1" kern="100" spc="-50" baseline="0" dirty="0">
                        <a:solidFill>
                          <a:schemeClr val="accent1"/>
                        </a:solidFill>
                        <a:latin typeface="Corbel" panose="020B0503020204020204" pitchFamily="34" charset="0"/>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118013876"/>
              </p:ext>
            </p:extLst>
          </p:nvPr>
        </p:nvGraphicFramePr>
        <p:xfrm>
          <a:off x="2142239" y="5545674"/>
          <a:ext cx="1497013" cy="792480"/>
        </p:xfrm>
        <a:graphic>
          <a:graphicData uri="http://schemas.openxmlformats.org/drawingml/2006/table">
            <a:tbl>
              <a:tblPr>
                <a:tableStyleId>{5C22544A-7EE6-4342-B048-85BDC9FD1C3A}</a:tableStyleId>
              </a:tblPr>
              <a:tblGrid>
                <a:gridCol w="1497013">
                  <a:extLst>
                    <a:ext uri="{9D8B030D-6E8A-4147-A177-3AD203B41FA5}">
                      <a16:colId xmlns:a16="http://schemas.microsoft.com/office/drawing/2014/main" val="20000"/>
                    </a:ext>
                  </a:extLst>
                </a:gridCol>
              </a:tblGrid>
              <a:tr h="0">
                <a:tc>
                  <a:txBody>
                    <a:bodyPr/>
                    <a:lstStyle/>
                    <a:p>
                      <a:r>
                        <a:rPr lang="en-US" sz="2000" i="1" kern="100" spc="-50" baseline="0" dirty="0">
                          <a:solidFill>
                            <a:schemeClr val="accent1"/>
                          </a:solidFill>
                          <a:latin typeface="Corbel" panose="020B0503020204020204" pitchFamily="34" charset="0"/>
                        </a:rPr>
                        <a:t>Descriptive Title</a:t>
                      </a:r>
                    </a:p>
                    <a:p>
                      <a:endParaRPr lang="en-US" sz="2000" i="1" kern="100" spc="-50" baseline="0" dirty="0">
                        <a:solidFill>
                          <a:schemeClr val="accent1"/>
                        </a:solidFill>
                        <a:latin typeface="Corbel" panose="020B0503020204020204" pitchFamily="34" charset="0"/>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3057133061"/>
              </p:ext>
            </p:extLst>
          </p:nvPr>
        </p:nvGraphicFramePr>
        <p:xfrm>
          <a:off x="3829050" y="5545674"/>
          <a:ext cx="1497013" cy="792480"/>
        </p:xfrm>
        <a:graphic>
          <a:graphicData uri="http://schemas.openxmlformats.org/drawingml/2006/table">
            <a:tbl>
              <a:tblPr>
                <a:tableStyleId>{5C22544A-7EE6-4342-B048-85BDC9FD1C3A}</a:tableStyleId>
              </a:tblPr>
              <a:tblGrid>
                <a:gridCol w="1497013">
                  <a:extLst>
                    <a:ext uri="{9D8B030D-6E8A-4147-A177-3AD203B41FA5}">
                      <a16:colId xmlns:a16="http://schemas.microsoft.com/office/drawing/2014/main" val="20000"/>
                    </a:ext>
                  </a:extLst>
                </a:gridCol>
              </a:tblGrid>
              <a:tr h="0">
                <a:tc>
                  <a:txBody>
                    <a:bodyPr/>
                    <a:lstStyle/>
                    <a:p>
                      <a:r>
                        <a:rPr lang="en-US" sz="2000" i="1" kern="100" spc="-50" baseline="0" dirty="0">
                          <a:solidFill>
                            <a:schemeClr val="accent1"/>
                          </a:solidFill>
                          <a:latin typeface="Corbel" panose="020B0503020204020204" pitchFamily="34" charset="0"/>
                        </a:rPr>
                        <a:t>Descriptive Title</a:t>
                      </a:r>
                    </a:p>
                    <a:p>
                      <a:endParaRPr lang="en-US" sz="2000" i="1" kern="100" spc="-50" baseline="0" dirty="0">
                        <a:solidFill>
                          <a:schemeClr val="accent1"/>
                        </a:solidFill>
                        <a:latin typeface="Corbel" panose="020B0503020204020204" pitchFamily="34" charset="0"/>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936149255"/>
              </p:ext>
            </p:extLst>
          </p:nvPr>
        </p:nvGraphicFramePr>
        <p:xfrm>
          <a:off x="5511951" y="5545674"/>
          <a:ext cx="1497013" cy="792480"/>
        </p:xfrm>
        <a:graphic>
          <a:graphicData uri="http://schemas.openxmlformats.org/drawingml/2006/table">
            <a:tbl>
              <a:tblPr>
                <a:tableStyleId>{5C22544A-7EE6-4342-B048-85BDC9FD1C3A}</a:tableStyleId>
              </a:tblPr>
              <a:tblGrid>
                <a:gridCol w="1497013">
                  <a:extLst>
                    <a:ext uri="{9D8B030D-6E8A-4147-A177-3AD203B41FA5}">
                      <a16:colId xmlns:a16="http://schemas.microsoft.com/office/drawing/2014/main" val="20000"/>
                    </a:ext>
                  </a:extLst>
                </a:gridCol>
              </a:tblGrid>
              <a:tr h="0">
                <a:tc>
                  <a:txBody>
                    <a:bodyPr/>
                    <a:lstStyle/>
                    <a:p>
                      <a:r>
                        <a:rPr lang="en-US" sz="2000" i="1" kern="100" spc="-50" baseline="0" dirty="0">
                          <a:solidFill>
                            <a:schemeClr val="accent1"/>
                          </a:solidFill>
                          <a:latin typeface="Corbel" panose="020B0503020204020204" pitchFamily="34" charset="0"/>
                        </a:rPr>
                        <a:t>Descriptive Title</a:t>
                      </a:r>
                    </a:p>
                    <a:p>
                      <a:endParaRPr lang="en-US" sz="2000" i="1" kern="100" spc="-50" baseline="0" dirty="0">
                        <a:solidFill>
                          <a:schemeClr val="accent1"/>
                        </a:solidFill>
                        <a:latin typeface="Corbel" panose="020B0503020204020204" pitchFamily="34" charset="0"/>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4088631615"/>
              </p:ext>
            </p:extLst>
          </p:nvPr>
        </p:nvGraphicFramePr>
        <p:xfrm>
          <a:off x="7198762" y="5545674"/>
          <a:ext cx="1497013" cy="792480"/>
        </p:xfrm>
        <a:graphic>
          <a:graphicData uri="http://schemas.openxmlformats.org/drawingml/2006/table">
            <a:tbl>
              <a:tblPr>
                <a:tableStyleId>{5C22544A-7EE6-4342-B048-85BDC9FD1C3A}</a:tableStyleId>
              </a:tblPr>
              <a:tblGrid>
                <a:gridCol w="1497013">
                  <a:extLst>
                    <a:ext uri="{9D8B030D-6E8A-4147-A177-3AD203B41FA5}">
                      <a16:colId xmlns:a16="http://schemas.microsoft.com/office/drawing/2014/main" val="20000"/>
                    </a:ext>
                  </a:extLst>
                </a:gridCol>
              </a:tblGrid>
              <a:tr h="0">
                <a:tc>
                  <a:txBody>
                    <a:bodyPr/>
                    <a:lstStyle/>
                    <a:p>
                      <a:r>
                        <a:rPr lang="en-US" sz="2000" i="1" kern="100" spc="-50" baseline="0" dirty="0">
                          <a:solidFill>
                            <a:schemeClr val="accent1"/>
                          </a:solidFill>
                          <a:latin typeface="Corbel" panose="020B0503020204020204" pitchFamily="34" charset="0"/>
                        </a:rPr>
                        <a:t>Descriptive Title</a:t>
                      </a:r>
                    </a:p>
                    <a:p>
                      <a:endParaRPr lang="en-US" sz="2000" i="1" kern="100" spc="-50" baseline="0" dirty="0">
                        <a:solidFill>
                          <a:schemeClr val="accent1"/>
                        </a:solidFill>
                        <a:latin typeface="Corbel" panose="020B0503020204020204" pitchFamily="34" charset="0"/>
                      </a:endParaRPr>
                    </a:p>
                  </a:txBody>
                  <a:tcPr marL="0" marR="0" marT="91440" marB="91440" anchor="ctr">
                    <a:lnL w="12700" cmpd="sng">
                      <a:noFill/>
                    </a:lnL>
                    <a:lnR w="12700" cmpd="sng">
                      <a:noFill/>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749010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what is a </a:t>
            </a:r>
            <a:r>
              <a:rPr lang="en-US" dirty="0" err="1"/>
              <a:t>slidedoc</a:t>
            </a:r>
            <a:r>
              <a:rPr lang="en-US" dirty="0"/>
              <a:t>?</a:t>
            </a:r>
          </a:p>
        </p:txBody>
      </p:sp>
      <p:sp>
        <p:nvSpPr>
          <p:cNvPr id="14" name="Content Placeholder 13"/>
          <p:cNvSpPr>
            <a:spLocks noGrp="1"/>
          </p:cNvSpPr>
          <p:nvPr>
            <p:ph sz="quarter" idx="15"/>
          </p:nvPr>
        </p:nvSpPr>
        <p:spPr/>
        <p:txBody>
          <a:bodyPr/>
          <a:lstStyle/>
          <a:p>
            <a:r>
              <a:rPr lang="en-US" dirty="0"/>
              <a:t>The way we communicate is changing. In our time-strapped world, we like information that is consumed quickly. </a:t>
            </a:r>
          </a:p>
          <a:p>
            <a:pPr lvl="2"/>
            <a:r>
              <a:rPr lang="en-US" dirty="0"/>
              <a:t>This has led organizations to look for a way to fill the gap between long-form documents and presentations. What has emerged are </a:t>
            </a:r>
            <a:r>
              <a:rPr lang="en-US" dirty="0" err="1"/>
              <a:t>slidedocs</a:t>
            </a:r>
            <a:r>
              <a:rPr lang="en-US" dirty="0"/>
              <a:t>.</a:t>
            </a:r>
          </a:p>
          <a:p>
            <a:pPr lvl="2"/>
            <a:r>
              <a:rPr lang="en-US" dirty="0"/>
              <a:t>A </a:t>
            </a:r>
            <a:r>
              <a:rPr lang="en-US" dirty="0" err="1"/>
              <a:t>slidedoc</a:t>
            </a:r>
            <a:r>
              <a:rPr lang="en-US" dirty="0"/>
              <a:t> is a visual document intended to be read and referenced instead of projected. </a:t>
            </a:r>
            <a:r>
              <a:rPr lang="en-US" dirty="0" err="1"/>
              <a:t>Slidedocs</a:t>
            </a:r>
            <a:r>
              <a:rPr lang="en-US" dirty="0"/>
              <a:t> work for a variety of communication scenarios, from sales collateral to in-meeting reference material. And because of their modular nature, </a:t>
            </a:r>
            <a:r>
              <a:rPr lang="en-US" dirty="0" err="1"/>
              <a:t>slidedocs</a:t>
            </a:r>
            <a:r>
              <a:rPr lang="en-US" dirty="0"/>
              <a:t> can spread your smart thinking throughout your organization.</a:t>
            </a:r>
          </a:p>
        </p:txBody>
      </p:sp>
      <p:sp>
        <p:nvSpPr>
          <p:cNvPr id="15" name="Content Placeholder 14"/>
          <p:cNvSpPr>
            <a:spLocks noGrp="1"/>
          </p:cNvSpPr>
          <p:nvPr>
            <p:ph sz="quarter" idx="16"/>
          </p:nvPr>
        </p:nvSpPr>
        <p:spPr/>
        <p:txBody>
          <a:bodyPr/>
          <a:lstStyle/>
          <a:p>
            <a:pPr lvl="2">
              <a:buNone/>
            </a:pPr>
            <a:r>
              <a:rPr lang="en-US" dirty="0"/>
              <a:t>Effective </a:t>
            </a:r>
            <a:r>
              <a:rPr lang="en-US" dirty="0" err="1"/>
              <a:t>slidedocs</a:t>
            </a:r>
            <a:r>
              <a:rPr lang="en-US" dirty="0"/>
              <a:t> are developed by </a:t>
            </a:r>
            <a:r>
              <a:rPr lang="en-US" dirty="0">
                <a:solidFill>
                  <a:schemeClr val="accent2"/>
                </a:solidFill>
                <a:hlinkClick r:id="rId2"/>
              </a:rPr>
              <a:t>knowing your audience</a:t>
            </a:r>
            <a:r>
              <a:rPr lang="en-US" dirty="0">
                <a:solidFill>
                  <a:schemeClr val="accent2"/>
                </a:solidFill>
              </a:rPr>
              <a:t>, </a:t>
            </a:r>
            <a:r>
              <a:rPr lang="en-US" dirty="0"/>
              <a:t>understanding how they consume information, and by having one clear big idea. Developing effective </a:t>
            </a:r>
            <a:r>
              <a:rPr lang="en-US" dirty="0" err="1"/>
              <a:t>slidedocs</a:t>
            </a:r>
            <a:r>
              <a:rPr lang="en-US" dirty="0"/>
              <a:t> also requires visualizing ideas and making the information easy to navigate. </a:t>
            </a:r>
          </a:p>
          <a:p>
            <a:pPr lvl="2">
              <a:buNone/>
            </a:pPr>
            <a:r>
              <a:rPr lang="en-US" dirty="0"/>
              <a:t>Slidedocs are one of the most effective tools for communicating ideas quickly and establishing consensus. Your ideas deserve the best possible communication vehicle. Slidedocs are designed for the way we communicate today.</a:t>
            </a:r>
          </a:p>
        </p:txBody>
      </p:sp>
      <p:sp>
        <p:nvSpPr>
          <p:cNvPr id="30" name="Text Placeholder 29"/>
          <p:cNvSpPr>
            <a:spLocks noGrp="1"/>
          </p:cNvSpPr>
          <p:nvPr>
            <p:ph type="body" idx="28"/>
          </p:nvPr>
        </p:nvSpPr>
        <p:spPr/>
        <p:txBody>
          <a:bodyPr/>
          <a:lstStyle/>
          <a:p>
            <a:r>
              <a:rPr lang="en-US" dirty="0"/>
              <a:t>introduction</a:t>
            </a:r>
            <a:endParaRPr lang="en-US" dirty="0">
              <a:solidFill>
                <a:schemeClr val="accent3"/>
              </a:solidFill>
            </a:endParaRPr>
          </a:p>
        </p:txBody>
      </p:sp>
      <p:sp>
        <p:nvSpPr>
          <p:cNvPr id="29" name="Rectangle 9"/>
          <p:cNvSpPr>
            <a:spLocks noChangeArrowheads="1"/>
          </p:cNvSpPr>
          <p:nvPr/>
        </p:nvSpPr>
        <p:spPr bwMode="auto">
          <a:xfrm>
            <a:off x="1994478"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Rectangle 30"/>
          <p:cNvSpPr>
            <a:spLocks noChangeArrowheads="1"/>
          </p:cNvSpPr>
          <p:nvPr/>
        </p:nvSpPr>
        <p:spPr bwMode="auto">
          <a:xfrm>
            <a:off x="3303156"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Rectangle 31"/>
          <p:cNvSpPr>
            <a:spLocks noChangeArrowheads="1"/>
          </p:cNvSpPr>
          <p:nvPr/>
        </p:nvSpPr>
        <p:spPr bwMode="auto">
          <a:xfrm>
            <a:off x="4611834"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Rectangle 32"/>
          <p:cNvSpPr>
            <a:spLocks noChangeArrowheads="1"/>
          </p:cNvSpPr>
          <p:nvPr/>
        </p:nvSpPr>
        <p:spPr bwMode="auto">
          <a:xfrm>
            <a:off x="5920512"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Rectangle 33"/>
          <p:cNvSpPr>
            <a:spLocks noChangeArrowheads="1"/>
          </p:cNvSpPr>
          <p:nvPr/>
        </p:nvSpPr>
        <p:spPr bwMode="auto">
          <a:xfrm>
            <a:off x="7229192"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Rectangle 38"/>
          <p:cNvSpPr>
            <a:spLocks noChangeArrowheads="1"/>
          </p:cNvSpPr>
          <p:nvPr/>
        </p:nvSpPr>
        <p:spPr bwMode="auto">
          <a:xfrm>
            <a:off x="685800"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35" name="Group 34"/>
          <p:cNvGrpSpPr/>
          <p:nvPr/>
        </p:nvGrpSpPr>
        <p:grpSpPr>
          <a:xfrm>
            <a:off x="685800" y="6165890"/>
            <a:ext cx="1229008" cy="119062"/>
            <a:chOff x="685800" y="6165890"/>
            <a:chExt cx="1229008" cy="119062"/>
          </a:xfrm>
        </p:grpSpPr>
        <p:sp>
          <p:nvSpPr>
            <p:cNvPr id="36" name="Rectangle 9"/>
            <p:cNvSpPr>
              <a:spLocks noChangeArrowheads="1"/>
            </p:cNvSpPr>
            <p:nvPr/>
          </p:nvSpPr>
          <p:spPr bwMode="auto">
            <a:xfrm>
              <a:off x="685800" y="6218276"/>
              <a:ext cx="1229008"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Freeform 8"/>
            <p:cNvSpPr>
              <a:spLocks/>
            </p:cNvSpPr>
            <p:nvPr userDrawn="1"/>
          </p:nvSpPr>
          <p:spPr bwMode="auto">
            <a:xfrm>
              <a:off x="685800" y="6165890"/>
              <a:ext cx="223907" cy="119062"/>
            </a:xfrm>
            <a:custGeom>
              <a:avLst/>
              <a:gdLst>
                <a:gd name="T0" fmla="*/ 0 w 126"/>
                <a:gd name="T1" fmla="*/ 67 h 67"/>
                <a:gd name="T2" fmla="*/ 63 w 126"/>
                <a:gd name="T3" fmla="*/ 0 h 67"/>
                <a:gd name="T4" fmla="*/ 126 w 126"/>
                <a:gd name="T5" fmla="*/ 67 h 67"/>
              </a:gdLst>
              <a:ahLst/>
              <a:cxnLst>
                <a:cxn ang="0">
                  <a:pos x="T0" y="T1"/>
                </a:cxn>
                <a:cxn ang="0">
                  <a:pos x="T2" y="T3"/>
                </a:cxn>
                <a:cxn ang="0">
                  <a:pos x="T4" y="T5"/>
                </a:cxn>
              </a:cxnLst>
              <a:rect l="0" t="0" r="r" b="b"/>
              <a:pathLst>
                <a:path w="126" h="67">
                  <a:moveTo>
                    <a:pt x="0" y="67"/>
                  </a:moveTo>
                  <a:lnTo>
                    <a:pt x="63" y="0"/>
                  </a:lnTo>
                  <a:lnTo>
                    <a:pt x="126" y="67"/>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38" name="TextBox 37"/>
          <p:cNvSpPr txBox="1"/>
          <p:nvPr/>
        </p:nvSpPr>
        <p:spPr>
          <a:xfrm>
            <a:off x="685800" y="6287390"/>
            <a:ext cx="1229008" cy="200055"/>
          </a:xfrm>
          <a:prstGeom prst="rect">
            <a:avLst/>
          </a:prstGeom>
          <a:noFill/>
        </p:spPr>
        <p:txBody>
          <a:bodyPr wrap="square" lIns="0" tIns="0" rIns="0" bIns="0" rtlCol="0">
            <a:spAutoFit/>
          </a:bodyPr>
          <a:lstStyle/>
          <a:p>
            <a:r>
              <a:rPr lang="en-US" sz="1300" dirty="0">
                <a:solidFill>
                  <a:srgbClr val="3C8689"/>
                </a:solidFill>
                <a:latin typeface="Franklin Gothic Demi Cond" panose="020B0706030402020204" pitchFamily="34" charset="0"/>
              </a:rPr>
              <a:t>section 01</a:t>
            </a:r>
          </a:p>
        </p:txBody>
      </p:sp>
      <p:sp>
        <p:nvSpPr>
          <p:cNvPr id="24" name="Rectangle 23"/>
          <p:cNvSpPr/>
          <p:nvPr/>
        </p:nvSpPr>
        <p:spPr>
          <a:xfrm>
            <a:off x="4700954" y="5093678"/>
            <a:ext cx="3757246" cy="697523"/>
          </a:xfrm>
          <a:prstGeom prst="rect">
            <a:avLst/>
          </a:prstGeom>
          <a:pattFill prst="dkUpDiag">
            <a:fgClr>
              <a:schemeClr val="accent1">
                <a:lumMod val="20000"/>
                <a:lumOff val="80000"/>
              </a:schemeClr>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28600" tIns="228600" rIns="228600" bIns="228600" rtlCol="0" anchor="ctr">
            <a:noAutofit/>
          </a:bodyPr>
          <a:lstStyle/>
          <a:p>
            <a:pPr algn="ctr"/>
            <a:r>
              <a:rPr lang="en-US" sz="1400" dirty="0">
                <a:solidFill>
                  <a:srgbClr val="3C8689"/>
                </a:solidFill>
                <a:latin typeface="Franklin Gothic Demi Cond" panose="020B0706030402020204" pitchFamily="34" charset="0"/>
              </a:rPr>
              <a:t>This template accommodates longer-form reading material</a:t>
            </a:r>
          </a:p>
        </p:txBody>
      </p:sp>
    </p:spTree>
    <p:extLst>
      <p:ext uri="{BB962C8B-B14F-4D97-AF65-F5344CB8AC3E}">
        <p14:creationId xmlns:p14="http://schemas.microsoft.com/office/powerpoint/2010/main" val="1013812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Slidedocs are like books</a:t>
            </a:r>
            <a:endParaRPr lang="en-US" dirty="0"/>
          </a:p>
        </p:txBody>
      </p:sp>
      <p:sp>
        <p:nvSpPr>
          <p:cNvPr id="8" name="Content Placeholder 7"/>
          <p:cNvSpPr>
            <a:spLocks noGrp="1"/>
          </p:cNvSpPr>
          <p:nvPr>
            <p:ph sz="quarter" idx="15"/>
          </p:nvPr>
        </p:nvSpPr>
        <p:spPr/>
        <p:txBody>
          <a:bodyPr/>
          <a:lstStyle/>
          <a:p>
            <a:pPr lvl="2"/>
            <a:r>
              <a:rPr lang="en-US"/>
              <a:t>Slidedocs borrow some specific design aspects from books. Books have a cover, table of contents, clear chapter indicators, prose, page numbers, and other small design decisions that have big information architecture implications to help readers navigate the contents.</a:t>
            </a:r>
          </a:p>
          <a:p>
            <a:pPr lvl="2"/>
            <a:r>
              <a:rPr lang="en-US"/>
              <a:t>Flipping through the pages of a slidedoc should feel similar to flipping through the printed pages of a book or swiping the screen of a tablet device.</a:t>
            </a:r>
            <a:endParaRPr lang="en-US" dirty="0"/>
          </a:p>
        </p:txBody>
      </p:sp>
      <p:sp>
        <p:nvSpPr>
          <p:cNvPr id="16" name="Content Placeholder 15"/>
          <p:cNvSpPr>
            <a:spLocks noGrp="1"/>
          </p:cNvSpPr>
          <p:nvPr>
            <p:ph sz="quarter" idx="16"/>
          </p:nvPr>
        </p:nvSpPr>
        <p:spPr/>
        <p:txBody>
          <a:bodyPr/>
          <a:lstStyle/>
          <a:p>
            <a:r>
              <a:rPr lang="en-US"/>
              <a:t>The masters are set up for prose and have plenty of white space. Each page holds just the right amount of information to process quickly.</a:t>
            </a:r>
          </a:p>
          <a:p>
            <a:endParaRPr lang="en-US" dirty="0"/>
          </a:p>
        </p:txBody>
      </p:sp>
      <p:sp>
        <p:nvSpPr>
          <p:cNvPr id="17" name="Text Placeholder 16"/>
          <p:cNvSpPr>
            <a:spLocks noGrp="1"/>
          </p:cNvSpPr>
          <p:nvPr>
            <p:ph type="body" idx="28"/>
          </p:nvPr>
        </p:nvSpPr>
        <p:spPr/>
        <p:txBody>
          <a:bodyPr/>
          <a:lstStyle/>
          <a:p>
            <a:r>
              <a:rPr lang="en-US"/>
              <a:t>introduction</a:t>
            </a:r>
            <a:endParaRPr lang="en-US" dirty="0"/>
          </a:p>
        </p:txBody>
      </p:sp>
      <p:sp>
        <p:nvSpPr>
          <p:cNvPr id="9" name="Content Placeholder 8"/>
          <p:cNvSpPr>
            <a:spLocks noGrp="1"/>
          </p:cNvSpPr>
          <p:nvPr>
            <p:ph type="body" sz="quarter" idx="14"/>
          </p:nvPr>
        </p:nvSpPr>
        <p:spPr/>
        <p:txBody>
          <a:bodyPr/>
          <a:lstStyle/>
          <a:p>
            <a:r>
              <a:rPr lang="en-US"/>
              <a:t>See page 67 to 81 at </a:t>
            </a:r>
            <a:r>
              <a:rPr lang="en-US">
                <a:hlinkClick r:id="rId2"/>
              </a:rPr>
              <a:t>www.slidedocs.com</a:t>
            </a:r>
            <a:r>
              <a:rPr lang="en-US"/>
              <a:t> </a:t>
            </a:r>
            <a:endParaRPr lang="en-US" dirty="0"/>
          </a:p>
        </p:txBody>
      </p:sp>
    </p:spTree>
    <p:extLst>
      <p:ext uri="{BB962C8B-B14F-4D97-AF65-F5344CB8AC3E}">
        <p14:creationId xmlns:p14="http://schemas.microsoft.com/office/powerpoint/2010/main" val="1018171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master layout options</a:t>
            </a:r>
            <a:endParaRPr lang="en-US" dirty="0"/>
          </a:p>
        </p:txBody>
      </p:sp>
      <p:sp>
        <p:nvSpPr>
          <p:cNvPr id="159" name="Content Placeholder 158"/>
          <p:cNvSpPr>
            <a:spLocks noGrp="1"/>
          </p:cNvSpPr>
          <p:nvPr>
            <p:ph sz="quarter" idx="15"/>
          </p:nvPr>
        </p:nvSpPr>
        <p:spPr/>
        <p:txBody>
          <a:bodyPr/>
          <a:lstStyle/>
          <a:p>
            <a:pPr lvl="2"/>
            <a:r>
              <a:rPr lang="en-US"/>
              <a:t>Each master is segmented into sections that would accommodate prose and graphics. There are various layouts already predesigned into the masters that will help you break up your content into bite-sized chunks that make your slidedoc much easier to read.</a:t>
            </a:r>
          </a:p>
          <a:p>
            <a:pPr lvl="2"/>
            <a:endParaRPr lang="en-US" dirty="0"/>
          </a:p>
        </p:txBody>
      </p:sp>
      <p:sp>
        <p:nvSpPr>
          <p:cNvPr id="12" name="Text Placeholder 11"/>
          <p:cNvSpPr>
            <a:spLocks noGrp="1"/>
          </p:cNvSpPr>
          <p:nvPr>
            <p:ph type="body" idx="28"/>
          </p:nvPr>
        </p:nvSpPr>
        <p:spPr/>
        <p:txBody>
          <a:bodyPr/>
          <a:lstStyle/>
          <a:p>
            <a:r>
              <a:rPr lang="en-US"/>
              <a:t>introduction</a:t>
            </a:r>
            <a:endParaRPr lang="en-US" dirty="0"/>
          </a:p>
        </p:txBody>
      </p:sp>
      <p:sp>
        <p:nvSpPr>
          <p:cNvPr id="25" name="Text Placeholder 24"/>
          <p:cNvSpPr>
            <a:spLocks noGrp="1"/>
          </p:cNvSpPr>
          <p:nvPr>
            <p:ph type="body" sz="quarter" idx="14"/>
          </p:nvPr>
        </p:nvSpPr>
        <p:spPr/>
        <p:txBody>
          <a:bodyPr/>
          <a:lstStyle/>
          <a:p>
            <a:endParaRPr lang="en-US"/>
          </a:p>
        </p:txBody>
      </p:sp>
      <p:grpSp>
        <p:nvGrpSpPr>
          <p:cNvPr id="27" name="Group 26"/>
          <p:cNvGrpSpPr/>
          <p:nvPr/>
        </p:nvGrpSpPr>
        <p:grpSpPr>
          <a:xfrm>
            <a:off x="4863139" y="2971800"/>
            <a:ext cx="1113536" cy="835152"/>
            <a:chOff x="4863139" y="2971800"/>
            <a:chExt cx="1113536" cy="835152"/>
          </a:xfrm>
        </p:grpSpPr>
        <p:sp>
          <p:nvSpPr>
            <p:cNvPr id="82" name="Rectangle 81"/>
            <p:cNvSpPr/>
            <p:nvPr/>
          </p:nvSpPr>
          <p:spPr>
            <a:xfrm>
              <a:off x="4863139" y="2971800"/>
              <a:ext cx="1113536" cy="835152"/>
            </a:xfrm>
            <a:prstGeom prst="rect">
              <a:avLst/>
            </a:prstGeom>
            <a:solidFill>
              <a:srgbClr val="DFDCCF"/>
            </a:solidFill>
            <a:ln w="3175" cap="sq" cmpd="sng" algn="ctr">
              <a:solidFill>
                <a:srgbClr val="DFDCCF">
                  <a:lumMod val="90000"/>
                </a:srgbClr>
              </a:solidFill>
              <a:prstDash val="solid"/>
              <a:miter lim="800000"/>
            </a:ln>
            <a:effectLst/>
          </p:spPr>
          <p:txBody>
            <a:bodyPr rtlCol="0" anchor="ctr"/>
            <a:lstStyle/>
            <a:p>
              <a:pPr algn="ctr"/>
              <a:endParaRPr lang="en-US" sz="1600" i="1" kern="0" dirty="0">
                <a:solidFill>
                  <a:prstClr val="white"/>
                </a:solidFill>
                <a:latin typeface="Georgia" pitchFamily="18" charset="0"/>
              </a:endParaRPr>
            </a:p>
          </p:txBody>
        </p:sp>
        <p:grpSp>
          <p:nvGrpSpPr>
            <p:cNvPr id="91" name="Group 90"/>
            <p:cNvGrpSpPr/>
            <p:nvPr/>
          </p:nvGrpSpPr>
          <p:grpSpPr>
            <a:xfrm>
              <a:off x="4863139" y="2971800"/>
              <a:ext cx="1113536" cy="835152"/>
              <a:chOff x="0" y="0"/>
              <a:chExt cx="9144000" cy="6858000"/>
            </a:xfrm>
          </p:grpSpPr>
          <p:sp>
            <p:nvSpPr>
              <p:cNvPr id="92" name="Rectangle 91"/>
              <p:cNvSpPr/>
              <p:nvPr/>
            </p:nvSpPr>
            <p:spPr>
              <a:xfrm>
                <a:off x="0" y="0"/>
                <a:ext cx="9144000" cy="6858000"/>
              </a:xfrm>
              <a:prstGeom prst="rect">
                <a:avLst/>
              </a:prstGeom>
              <a:ln w="3175">
                <a:no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228600" tIns="228600" rIns="228600" bIns="228600" numCol="1" spcCol="0" rtlCol="0" fromWordArt="0" anchor="ctr" anchorCtr="0" forceAA="0" compatLnSpc="1">
                <a:prstTxWarp prst="textNoShape">
                  <a:avLst/>
                </a:prstTxWarp>
                <a:noAutofit/>
              </a:bodyPr>
              <a:lstStyle/>
              <a:p>
                <a:pPr algn="ctr"/>
                <a:endParaRPr lang="en-US" sz="1400" dirty="0">
                  <a:solidFill>
                    <a:prstClr val="white"/>
                  </a:solidFill>
                  <a:latin typeface="Franklin Gothic Demi Cond" panose="020B0706030402020204" pitchFamily="34" charset="0"/>
                </a:endParaRPr>
              </a:p>
            </p:txBody>
          </p:sp>
          <p:sp>
            <p:nvSpPr>
              <p:cNvPr id="93" name="Rectangle 92"/>
              <p:cNvSpPr/>
              <p:nvPr/>
            </p:nvSpPr>
            <p:spPr>
              <a:xfrm>
                <a:off x="674703" y="1905001"/>
                <a:ext cx="7781808" cy="22252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94" name="Rectangle 93"/>
              <p:cNvSpPr/>
              <p:nvPr/>
            </p:nvSpPr>
            <p:spPr>
              <a:xfrm>
                <a:off x="674703" y="4620890"/>
                <a:ext cx="7781808" cy="141577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grpSp>
      </p:grpSp>
      <p:grpSp>
        <p:nvGrpSpPr>
          <p:cNvPr id="28" name="Group 27"/>
          <p:cNvGrpSpPr/>
          <p:nvPr/>
        </p:nvGrpSpPr>
        <p:grpSpPr>
          <a:xfrm>
            <a:off x="6101298" y="2971800"/>
            <a:ext cx="1113536" cy="835153"/>
            <a:chOff x="6101298" y="2971800"/>
            <a:chExt cx="1113536" cy="835153"/>
          </a:xfrm>
        </p:grpSpPr>
        <p:sp>
          <p:nvSpPr>
            <p:cNvPr id="86" name="Rectangle 85"/>
            <p:cNvSpPr/>
            <p:nvPr/>
          </p:nvSpPr>
          <p:spPr>
            <a:xfrm>
              <a:off x="6101298" y="2971800"/>
              <a:ext cx="1113536" cy="835152"/>
            </a:xfrm>
            <a:prstGeom prst="rect">
              <a:avLst/>
            </a:prstGeom>
            <a:solidFill>
              <a:srgbClr val="DFDCCF"/>
            </a:solidFill>
            <a:ln w="3175" cap="sq" cmpd="sng" algn="ctr">
              <a:solidFill>
                <a:srgbClr val="DFDCCF">
                  <a:lumMod val="90000"/>
                </a:srgbClr>
              </a:solidFill>
              <a:prstDash val="solid"/>
              <a:miter lim="800000"/>
            </a:ln>
            <a:effectLst/>
          </p:spPr>
          <p:txBody>
            <a:bodyPr rtlCol="0" anchor="ctr"/>
            <a:lstStyle/>
            <a:p>
              <a:pPr algn="ctr"/>
              <a:endParaRPr lang="en-US" sz="1600" i="1" kern="0" dirty="0">
                <a:solidFill>
                  <a:prstClr val="white"/>
                </a:solidFill>
                <a:latin typeface="Georgia" pitchFamily="18" charset="0"/>
              </a:endParaRPr>
            </a:p>
          </p:txBody>
        </p:sp>
        <p:grpSp>
          <p:nvGrpSpPr>
            <p:cNvPr id="110" name="Group 109"/>
            <p:cNvGrpSpPr/>
            <p:nvPr/>
          </p:nvGrpSpPr>
          <p:grpSpPr>
            <a:xfrm>
              <a:off x="6101298" y="2971800"/>
              <a:ext cx="1113536" cy="835153"/>
              <a:chOff x="0" y="0"/>
              <a:chExt cx="9144000" cy="6858000"/>
            </a:xfrm>
          </p:grpSpPr>
          <p:sp>
            <p:nvSpPr>
              <p:cNvPr id="111" name="Rectangle 110"/>
              <p:cNvSpPr/>
              <p:nvPr/>
            </p:nvSpPr>
            <p:spPr>
              <a:xfrm>
                <a:off x="0" y="0"/>
                <a:ext cx="9144000" cy="6858000"/>
              </a:xfrm>
              <a:prstGeom prst="rect">
                <a:avLst/>
              </a:prstGeom>
              <a:ln w="3175">
                <a:no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228600" tIns="228600" rIns="228600" bIns="228600" numCol="1" spcCol="0" rtlCol="0" fromWordArt="0" anchor="ctr" anchorCtr="0" forceAA="0" compatLnSpc="1">
                <a:prstTxWarp prst="textNoShape">
                  <a:avLst/>
                </a:prstTxWarp>
                <a:noAutofit/>
              </a:bodyPr>
              <a:lstStyle/>
              <a:p>
                <a:pPr algn="ctr"/>
                <a:endParaRPr lang="en-US" sz="1400" dirty="0">
                  <a:solidFill>
                    <a:prstClr val="white"/>
                  </a:solidFill>
                  <a:latin typeface="Franklin Gothic Demi Cond" panose="020B0706030402020204" pitchFamily="34" charset="0"/>
                </a:endParaRPr>
              </a:p>
            </p:txBody>
          </p:sp>
          <p:sp>
            <p:nvSpPr>
              <p:cNvPr id="112" name="Rectangle 111"/>
              <p:cNvSpPr/>
              <p:nvPr/>
            </p:nvSpPr>
            <p:spPr>
              <a:xfrm>
                <a:off x="1689100" y="2971800"/>
                <a:ext cx="2654300" cy="8274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13" name="Rectangle 112"/>
              <p:cNvSpPr/>
              <p:nvPr/>
            </p:nvSpPr>
            <p:spPr>
              <a:xfrm>
                <a:off x="1689100" y="3886205"/>
                <a:ext cx="2654300" cy="8274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14" name="Rectangle 113"/>
              <p:cNvSpPr/>
              <p:nvPr/>
            </p:nvSpPr>
            <p:spPr>
              <a:xfrm>
                <a:off x="1689100" y="4800610"/>
                <a:ext cx="2654300" cy="8274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15" name="Rectangle 114"/>
              <p:cNvSpPr/>
              <p:nvPr/>
            </p:nvSpPr>
            <p:spPr>
              <a:xfrm>
                <a:off x="5814997" y="2971800"/>
                <a:ext cx="2654300" cy="8274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16" name="Rectangle 115"/>
              <p:cNvSpPr/>
              <p:nvPr/>
            </p:nvSpPr>
            <p:spPr>
              <a:xfrm>
                <a:off x="5814997" y="3886205"/>
                <a:ext cx="2654300" cy="8274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17" name="Rectangle 116"/>
              <p:cNvSpPr/>
              <p:nvPr/>
            </p:nvSpPr>
            <p:spPr>
              <a:xfrm>
                <a:off x="5814997" y="4800610"/>
                <a:ext cx="2654300" cy="8274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18" name="Rectangle 117"/>
              <p:cNvSpPr/>
              <p:nvPr/>
            </p:nvSpPr>
            <p:spPr>
              <a:xfrm>
                <a:off x="685800" y="2971800"/>
                <a:ext cx="858853" cy="8274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19" name="Rectangle 118"/>
              <p:cNvSpPr/>
              <p:nvPr/>
            </p:nvSpPr>
            <p:spPr>
              <a:xfrm>
                <a:off x="685800" y="3886205"/>
                <a:ext cx="858853" cy="8274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20" name="Rectangle 119"/>
              <p:cNvSpPr/>
              <p:nvPr/>
            </p:nvSpPr>
            <p:spPr>
              <a:xfrm>
                <a:off x="685800" y="4800610"/>
                <a:ext cx="858853" cy="8274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21" name="Rectangle 120"/>
              <p:cNvSpPr/>
              <p:nvPr/>
            </p:nvSpPr>
            <p:spPr>
              <a:xfrm>
                <a:off x="4811697" y="2971800"/>
                <a:ext cx="858853" cy="8274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22" name="Rectangle 121"/>
              <p:cNvSpPr/>
              <p:nvPr/>
            </p:nvSpPr>
            <p:spPr>
              <a:xfrm>
                <a:off x="4811697" y="3886205"/>
                <a:ext cx="858853" cy="8274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23" name="Rectangle 122"/>
              <p:cNvSpPr/>
              <p:nvPr/>
            </p:nvSpPr>
            <p:spPr>
              <a:xfrm>
                <a:off x="4811697" y="4800610"/>
                <a:ext cx="858853" cy="8274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24" name="Rectangle 123"/>
              <p:cNvSpPr/>
              <p:nvPr/>
            </p:nvSpPr>
            <p:spPr>
              <a:xfrm>
                <a:off x="685800" y="691051"/>
                <a:ext cx="7772400" cy="178899"/>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a:solidFill>
                    <a:srgbClr val="69685B"/>
                  </a:solidFill>
                  <a:latin typeface="Georgia" pitchFamily="18" charset="0"/>
                </a:endParaRPr>
              </a:p>
            </p:txBody>
          </p:sp>
        </p:grpSp>
      </p:grpSp>
      <p:grpSp>
        <p:nvGrpSpPr>
          <p:cNvPr id="29" name="Group 28"/>
          <p:cNvGrpSpPr/>
          <p:nvPr/>
        </p:nvGrpSpPr>
        <p:grpSpPr>
          <a:xfrm>
            <a:off x="7339457" y="2971800"/>
            <a:ext cx="1113536" cy="835152"/>
            <a:chOff x="7339457" y="2971800"/>
            <a:chExt cx="1113536" cy="835152"/>
          </a:xfrm>
        </p:grpSpPr>
        <p:sp>
          <p:nvSpPr>
            <p:cNvPr id="90" name="Rectangle 89"/>
            <p:cNvSpPr/>
            <p:nvPr/>
          </p:nvSpPr>
          <p:spPr>
            <a:xfrm>
              <a:off x="7339457" y="2971800"/>
              <a:ext cx="1113536" cy="835152"/>
            </a:xfrm>
            <a:prstGeom prst="rect">
              <a:avLst/>
            </a:prstGeom>
            <a:solidFill>
              <a:srgbClr val="DFDCCF"/>
            </a:solidFill>
            <a:ln w="3175" cap="sq" cmpd="sng" algn="ctr">
              <a:solidFill>
                <a:srgbClr val="DFDCCF">
                  <a:lumMod val="90000"/>
                </a:srgbClr>
              </a:solidFill>
              <a:prstDash val="solid"/>
              <a:miter lim="800000"/>
            </a:ln>
            <a:effectLst/>
          </p:spPr>
          <p:txBody>
            <a:bodyPr rtlCol="0" anchor="ctr"/>
            <a:lstStyle/>
            <a:p>
              <a:pPr algn="ctr"/>
              <a:endParaRPr lang="en-US" sz="1600" i="1" kern="0" dirty="0">
                <a:solidFill>
                  <a:prstClr val="white"/>
                </a:solidFill>
                <a:latin typeface="Georgia" pitchFamily="18" charset="0"/>
              </a:endParaRPr>
            </a:p>
          </p:txBody>
        </p:sp>
        <p:grpSp>
          <p:nvGrpSpPr>
            <p:cNvPr id="125" name="Group 124"/>
            <p:cNvGrpSpPr/>
            <p:nvPr/>
          </p:nvGrpSpPr>
          <p:grpSpPr>
            <a:xfrm>
              <a:off x="7339457" y="2971800"/>
              <a:ext cx="1113536" cy="835152"/>
              <a:chOff x="0" y="0"/>
              <a:chExt cx="9144000" cy="6858000"/>
            </a:xfrm>
          </p:grpSpPr>
          <p:sp>
            <p:nvSpPr>
              <p:cNvPr id="126" name="Rectangle 125"/>
              <p:cNvSpPr/>
              <p:nvPr/>
            </p:nvSpPr>
            <p:spPr>
              <a:xfrm>
                <a:off x="0" y="0"/>
                <a:ext cx="9144000" cy="6858000"/>
              </a:xfrm>
              <a:prstGeom prst="rect">
                <a:avLst/>
              </a:prstGeom>
              <a:ln w="3175">
                <a:no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228600" tIns="228600" rIns="228600" bIns="228600" numCol="1" spcCol="0" rtlCol="0" fromWordArt="0" anchor="ctr" anchorCtr="0" forceAA="0" compatLnSpc="1">
                <a:prstTxWarp prst="textNoShape">
                  <a:avLst/>
                </a:prstTxWarp>
                <a:noAutofit/>
              </a:bodyPr>
              <a:lstStyle/>
              <a:p>
                <a:pPr algn="ctr"/>
                <a:endParaRPr lang="en-US" sz="1400" dirty="0">
                  <a:solidFill>
                    <a:prstClr val="white"/>
                  </a:solidFill>
                  <a:latin typeface="Franklin Gothic Demi Cond" panose="020B0706030402020204" pitchFamily="34" charset="0"/>
                </a:endParaRPr>
              </a:p>
            </p:txBody>
          </p:sp>
          <p:sp>
            <p:nvSpPr>
              <p:cNvPr id="127" name="Rectangle 126"/>
              <p:cNvSpPr/>
              <p:nvPr/>
            </p:nvSpPr>
            <p:spPr>
              <a:xfrm>
                <a:off x="685800" y="2971800"/>
                <a:ext cx="3657600" cy="2743202"/>
              </a:xfrm>
              <a:prstGeom prst="rect">
                <a:avLst/>
              </a:prstGeom>
              <a:solidFill>
                <a:srgbClr val="CEC9B5"/>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28" name="Rectangle 127"/>
              <p:cNvSpPr/>
              <p:nvPr/>
            </p:nvSpPr>
            <p:spPr>
              <a:xfrm>
                <a:off x="4800601" y="2971800"/>
                <a:ext cx="3657600" cy="274320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29" name="Rectangle 128"/>
              <p:cNvSpPr/>
              <p:nvPr/>
            </p:nvSpPr>
            <p:spPr>
              <a:xfrm>
                <a:off x="685800" y="691051"/>
                <a:ext cx="7772400" cy="178899"/>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30" name="Rectangle 129"/>
              <p:cNvSpPr/>
              <p:nvPr/>
            </p:nvSpPr>
            <p:spPr>
              <a:xfrm>
                <a:off x="685800" y="1142999"/>
                <a:ext cx="7772400" cy="373135"/>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31" name="Rectangle 9"/>
              <p:cNvSpPr>
                <a:spLocks noChangeArrowheads="1"/>
              </p:cNvSpPr>
              <p:nvPr/>
            </p:nvSpPr>
            <p:spPr bwMode="auto">
              <a:xfrm>
                <a:off x="1994478"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32" name="Rectangle 131"/>
              <p:cNvSpPr>
                <a:spLocks noChangeArrowheads="1"/>
              </p:cNvSpPr>
              <p:nvPr/>
            </p:nvSpPr>
            <p:spPr bwMode="auto">
              <a:xfrm>
                <a:off x="3303156"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33" name="Rectangle 132"/>
              <p:cNvSpPr>
                <a:spLocks noChangeArrowheads="1"/>
              </p:cNvSpPr>
              <p:nvPr/>
            </p:nvSpPr>
            <p:spPr bwMode="auto">
              <a:xfrm>
                <a:off x="4611834"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34" name="Rectangle 133"/>
              <p:cNvSpPr>
                <a:spLocks noChangeArrowheads="1"/>
              </p:cNvSpPr>
              <p:nvPr/>
            </p:nvSpPr>
            <p:spPr bwMode="auto">
              <a:xfrm>
                <a:off x="5920512"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35" name="Rectangle 134"/>
              <p:cNvSpPr>
                <a:spLocks noChangeArrowheads="1"/>
              </p:cNvSpPr>
              <p:nvPr/>
            </p:nvSpPr>
            <p:spPr bwMode="auto">
              <a:xfrm>
                <a:off x="7229192"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36" name="Rectangle 9"/>
              <p:cNvSpPr>
                <a:spLocks noChangeArrowheads="1"/>
              </p:cNvSpPr>
              <p:nvPr/>
            </p:nvSpPr>
            <p:spPr bwMode="auto">
              <a:xfrm>
                <a:off x="685800" y="6218276"/>
                <a:ext cx="1229008" cy="66675"/>
              </a:xfrm>
              <a:prstGeom prst="rect">
                <a:avLst/>
              </a:prstGeom>
              <a:solidFill>
                <a:srgbClr val="69685B"/>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grpSp>
      </p:grpSp>
      <p:grpSp>
        <p:nvGrpSpPr>
          <p:cNvPr id="31" name="Group 30"/>
          <p:cNvGrpSpPr/>
          <p:nvPr/>
        </p:nvGrpSpPr>
        <p:grpSpPr>
          <a:xfrm>
            <a:off x="4863139" y="3925824"/>
            <a:ext cx="1113536" cy="835152"/>
            <a:chOff x="4863139" y="3925824"/>
            <a:chExt cx="1113536" cy="835152"/>
          </a:xfrm>
        </p:grpSpPr>
        <p:sp>
          <p:nvSpPr>
            <p:cNvPr id="81" name="Rectangle 80"/>
            <p:cNvSpPr/>
            <p:nvPr/>
          </p:nvSpPr>
          <p:spPr>
            <a:xfrm>
              <a:off x="4863139" y="3925824"/>
              <a:ext cx="1113536" cy="835152"/>
            </a:xfrm>
            <a:prstGeom prst="rect">
              <a:avLst/>
            </a:prstGeom>
            <a:solidFill>
              <a:srgbClr val="DFDCCF"/>
            </a:solidFill>
            <a:ln w="3175" cap="sq" cmpd="sng" algn="ctr">
              <a:solidFill>
                <a:srgbClr val="DFDCCF">
                  <a:lumMod val="90000"/>
                </a:srgbClr>
              </a:solidFill>
              <a:prstDash val="solid"/>
              <a:miter lim="800000"/>
            </a:ln>
            <a:effectLst/>
          </p:spPr>
          <p:txBody>
            <a:bodyPr rtlCol="0" anchor="ctr"/>
            <a:lstStyle/>
            <a:p>
              <a:pPr algn="ctr"/>
              <a:endParaRPr lang="en-US" sz="1600" i="1" kern="0" dirty="0">
                <a:solidFill>
                  <a:prstClr val="white"/>
                </a:solidFill>
                <a:latin typeface="Georgia" pitchFamily="18" charset="0"/>
              </a:endParaRPr>
            </a:p>
          </p:txBody>
        </p:sp>
        <p:grpSp>
          <p:nvGrpSpPr>
            <p:cNvPr id="137" name="Group 136"/>
            <p:cNvGrpSpPr/>
            <p:nvPr/>
          </p:nvGrpSpPr>
          <p:grpSpPr>
            <a:xfrm>
              <a:off x="4863139" y="3925824"/>
              <a:ext cx="1113536" cy="835152"/>
              <a:chOff x="0" y="0"/>
              <a:chExt cx="9144000" cy="6858000"/>
            </a:xfrm>
          </p:grpSpPr>
          <p:sp>
            <p:nvSpPr>
              <p:cNvPr id="138" name="Rectangle 137"/>
              <p:cNvSpPr/>
              <p:nvPr/>
            </p:nvSpPr>
            <p:spPr>
              <a:xfrm>
                <a:off x="0" y="0"/>
                <a:ext cx="9144000" cy="6858000"/>
              </a:xfrm>
              <a:prstGeom prst="rect">
                <a:avLst/>
              </a:prstGeom>
              <a:ln w="3175">
                <a:no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228600" tIns="228600" rIns="228600" bIns="228600" numCol="1" spcCol="0" rtlCol="0" fromWordArt="0" anchor="ctr" anchorCtr="0" forceAA="0" compatLnSpc="1">
                <a:prstTxWarp prst="textNoShape">
                  <a:avLst/>
                </a:prstTxWarp>
                <a:noAutofit/>
              </a:bodyPr>
              <a:lstStyle/>
              <a:p>
                <a:pPr algn="ctr"/>
                <a:endParaRPr lang="en-US" sz="1400" dirty="0">
                  <a:solidFill>
                    <a:prstClr val="white"/>
                  </a:solidFill>
                  <a:latin typeface="Franklin Gothic Demi Cond" panose="020B0706030402020204" pitchFamily="34" charset="0"/>
                </a:endParaRPr>
              </a:p>
            </p:txBody>
          </p:sp>
          <p:sp>
            <p:nvSpPr>
              <p:cNvPr id="139" name="Rectangle 138"/>
              <p:cNvSpPr/>
              <p:nvPr/>
            </p:nvSpPr>
            <p:spPr>
              <a:xfrm>
                <a:off x="685800" y="2971800"/>
                <a:ext cx="5029200" cy="274320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40" name="Rectangle 139"/>
              <p:cNvSpPr/>
              <p:nvPr/>
            </p:nvSpPr>
            <p:spPr>
              <a:xfrm>
                <a:off x="6172200" y="2971800"/>
                <a:ext cx="2286001" cy="274320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41" name="Rectangle 140"/>
              <p:cNvSpPr/>
              <p:nvPr/>
            </p:nvSpPr>
            <p:spPr>
              <a:xfrm>
                <a:off x="685800" y="691051"/>
                <a:ext cx="7772400" cy="178899"/>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42" name="Rectangle 141"/>
              <p:cNvSpPr/>
              <p:nvPr/>
            </p:nvSpPr>
            <p:spPr>
              <a:xfrm>
                <a:off x="685800" y="1142999"/>
                <a:ext cx="7772400" cy="373135"/>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43" name="Rectangle 9"/>
              <p:cNvSpPr>
                <a:spLocks noChangeArrowheads="1"/>
              </p:cNvSpPr>
              <p:nvPr/>
            </p:nvSpPr>
            <p:spPr bwMode="auto">
              <a:xfrm>
                <a:off x="1994478"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44" name="Rectangle 143"/>
              <p:cNvSpPr>
                <a:spLocks noChangeArrowheads="1"/>
              </p:cNvSpPr>
              <p:nvPr/>
            </p:nvSpPr>
            <p:spPr bwMode="auto">
              <a:xfrm>
                <a:off x="3303156"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45" name="Rectangle 144"/>
              <p:cNvSpPr>
                <a:spLocks noChangeArrowheads="1"/>
              </p:cNvSpPr>
              <p:nvPr/>
            </p:nvSpPr>
            <p:spPr bwMode="auto">
              <a:xfrm>
                <a:off x="4611834"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46" name="Rectangle 145"/>
              <p:cNvSpPr>
                <a:spLocks noChangeArrowheads="1"/>
              </p:cNvSpPr>
              <p:nvPr/>
            </p:nvSpPr>
            <p:spPr bwMode="auto">
              <a:xfrm>
                <a:off x="5920512"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47" name="Rectangle 146"/>
              <p:cNvSpPr>
                <a:spLocks noChangeArrowheads="1"/>
              </p:cNvSpPr>
              <p:nvPr/>
            </p:nvSpPr>
            <p:spPr bwMode="auto">
              <a:xfrm>
                <a:off x="7229192"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48" name="Rectangle 9"/>
              <p:cNvSpPr>
                <a:spLocks noChangeArrowheads="1"/>
              </p:cNvSpPr>
              <p:nvPr/>
            </p:nvSpPr>
            <p:spPr bwMode="auto">
              <a:xfrm>
                <a:off x="685800" y="6218276"/>
                <a:ext cx="1229008" cy="66675"/>
              </a:xfrm>
              <a:prstGeom prst="rect">
                <a:avLst/>
              </a:prstGeom>
              <a:solidFill>
                <a:srgbClr val="69685B"/>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grpSp>
      </p:grpSp>
      <p:grpSp>
        <p:nvGrpSpPr>
          <p:cNvPr id="35" name="Group 34"/>
          <p:cNvGrpSpPr/>
          <p:nvPr/>
        </p:nvGrpSpPr>
        <p:grpSpPr>
          <a:xfrm>
            <a:off x="6101298" y="3925824"/>
            <a:ext cx="1113536" cy="835153"/>
            <a:chOff x="6101298" y="3925824"/>
            <a:chExt cx="1113536" cy="835153"/>
          </a:xfrm>
        </p:grpSpPr>
        <p:sp>
          <p:nvSpPr>
            <p:cNvPr id="85" name="Rectangle 84"/>
            <p:cNvSpPr/>
            <p:nvPr/>
          </p:nvSpPr>
          <p:spPr>
            <a:xfrm>
              <a:off x="6101298" y="3925824"/>
              <a:ext cx="1113536" cy="835152"/>
            </a:xfrm>
            <a:prstGeom prst="rect">
              <a:avLst/>
            </a:prstGeom>
            <a:solidFill>
              <a:srgbClr val="DFDCCF"/>
            </a:solidFill>
            <a:ln w="3175" cap="sq" cmpd="sng" algn="ctr">
              <a:solidFill>
                <a:srgbClr val="DFDCCF">
                  <a:lumMod val="90000"/>
                </a:srgbClr>
              </a:solidFill>
              <a:prstDash val="solid"/>
              <a:miter lim="800000"/>
            </a:ln>
            <a:effectLst/>
          </p:spPr>
          <p:txBody>
            <a:bodyPr rtlCol="0" anchor="ctr"/>
            <a:lstStyle/>
            <a:p>
              <a:pPr algn="ctr"/>
              <a:endParaRPr lang="en-US" sz="1600" i="1" kern="0" dirty="0">
                <a:solidFill>
                  <a:prstClr val="white"/>
                </a:solidFill>
                <a:latin typeface="Georgia" pitchFamily="18" charset="0"/>
              </a:endParaRPr>
            </a:p>
          </p:txBody>
        </p:sp>
        <p:grpSp>
          <p:nvGrpSpPr>
            <p:cNvPr id="149" name="Group 148"/>
            <p:cNvGrpSpPr/>
            <p:nvPr/>
          </p:nvGrpSpPr>
          <p:grpSpPr>
            <a:xfrm>
              <a:off x="6101298" y="3925825"/>
              <a:ext cx="1113536" cy="835152"/>
              <a:chOff x="0" y="0"/>
              <a:chExt cx="9144000" cy="6858000"/>
            </a:xfrm>
          </p:grpSpPr>
          <p:sp>
            <p:nvSpPr>
              <p:cNvPr id="150" name="Rectangle 149"/>
              <p:cNvSpPr/>
              <p:nvPr/>
            </p:nvSpPr>
            <p:spPr>
              <a:xfrm>
                <a:off x="0" y="0"/>
                <a:ext cx="9144000" cy="6858000"/>
              </a:xfrm>
              <a:prstGeom prst="rect">
                <a:avLst/>
              </a:prstGeom>
              <a:ln w="3175">
                <a:no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228600" tIns="228600" rIns="228600" bIns="228600" numCol="1" spcCol="0" rtlCol="0" fromWordArt="0" anchor="ctr" anchorCtr="0" forceAA="0" compatLnSpc="1">
                <a:prstTxWarp prst="textNoShape">
                  <a:avLst/>
                </a:prstTxWarp>
                <a:noAutofit/>
              </a:bodyPr>
              <a:lstStyle/>
              <a:p>
                <a:pPr algn="ctr"/>
                <a:endParaRPr lang="en-US" sz="1400" dirty="0">
                  <a:solidFill>
                    <a:prstClr val="white"/>
                  </a:solidFill>
                  <a:latin typeface="Franklin Gothic Demi Cond" panose="020B0706030402020204" pitchFamily="34" charset="0"/>
                </a:endParaRPr>
              </a:p>
            </p:txBody>
          </p:sp>
          <p:sp>
            <p:nvSpPr>
              <p:cNvPr id="151" name="Rectangle 150"/>
              <p:cNvSpPr/>
              <p:nvPr/>
            </p:nvSpPr>
            <p:spPr>
              <a:xfrm>
                <a:off x="685800" y="2971800"/>
                <a:ext cx="2286000" cy="274320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52" name="Rectangle 151"/>
              <p:cNvSpPr/>
              <p:nvPr/>
            </p:nvSpPr>
            <p:spPr>
              <a:xfrm>
                <a:off x="3429000" y="2971800"/>
                <a:ext cx="5029201" cy="274320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53" name="Rectangle 152"/>
              <p:cNvSpPr/>
              <p:nvPr/>
            </p:nvSpPr>
            <p:spPr>
              <a:xfrm>
                <a:off x="685800" y="691051"/>
                <a:ext cx="7772400" cy="178899"/>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54" name="Rectangle 153"/>
              <p:cNvSpPr/>
              <p:nvPr/>
            </p:nvSpPr>
            <p:spPr>
              <a:xfrm>
                <a:off x="685800" y="1142999"/>
                <a:ext cx="7772400" cy="373135"/>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55" name="Rectangle 9"/>
              <p:cNvSpPr>
                <a:spLocks noChangeArrowheads="1"/>
              </p:cNvSpPr>
              <p:nvPr/>
            </p:nvSpPr>
            <p:spPr bwMode="auto">
              <a:xfrm>
                <a:off x="1994478"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56" name="Rectangle 155"/>
              <p:cNvSpPr>
                <a:spLocks noChangeArrowheads="1"/>
              </p:cNvSpPr>
              <p:nvPr/>
            </p:nvSpPr>
            <p:spPr bwMode="auto">
              <a:xfrm>
                <a:off x="3303156"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57" name="Rectangle 156"/>
              <p:cNvSpPr>
                <a:spLocks noChangeArrowheads="1"/>
              </p:cNvSpPr>
              <p:nvPr/>
            </p:nvSpPr>
            <p:spPr bwMode="auto">
              <a:xfrm>
                <a:off x="4611834"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58" name="Rectangle 157"/>
              <p:cNvSpPr>
                <a:spLocks noChangeArrowheads="1"/>
              </p:cNvSpPr>
              <p:nvPr/>
            </p:nvSpPr>
            <p:spPr bwMode="auto">
              <a:xfrm>
                <a:off x="5920512"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60" name="Rectangle 159"/>
              <p:cNvSpPr>
                <a:spLocks noChangeArrowheads="1"/>
              </p:cNvSpPr>
              <p:nvPr/>
            </p:nvSpPr>
            <p:spPr bwMode="auto">
              <a:xfrm>
                <a:off x="7229192"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61" name="Rectangle 9"/>
              <p:cNvSpPr>
                <a:spLocks noChangeArrowheads="1"/>
              </p:cNvSpPr>
              <p:nvPr/>
            </p:nvSpPr>
            <p:spPr bwMode="auto">
              <a:xfrm>
                <a:off x="685800" y="6218276"/>
                <a:ext cx="1229008" cy="66675"/>
              </a:xfrm>
              <a:prstGeom prst="rect">
                <a:avLst/>
              </a:prstGeom>
              <a:solidFill>
                <a:srgbClr val="69685B"/>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grpSp>
      </p:grpSp>
      <p:grpSp>
        <p:nvGrpSpPr>
          <p:cNvPr id="30" name="Group 29"/>
          <p:cNvGrpSpPr/>
          <p:nvPr/>
        </p:nvGrpSpPr>
        <p:grpSpPr>
          <a:xfrm>
            <a:off x="7339457" y="3925824"/>
            <a:ext cx="1113537" cy="835153"/>
            <a:chOff x="7339457" y="3925824"/>
            <a:chExt cx="1113537" cy="835153"/>
          </a:xfrm>
        </p:grpSpPr>
        <p:sp>
          <p:nvSpPr>
            <p:cNvPr id="89" name="Rectangle 88"/>
            <p:cNvSpPr/>
            <p:nvPr/>
          </p:nvSpPr>
          <p:spPr>
            <a:xfrm>
              <a:off x="7339457" y="3925824"/>
              <a:ext cx="1113536" cy="835152"/>
            </a:xfrm>
            <a:prstGeom prst="rect">
              <a:avLst/>
            </a:prstGeom>
            <a:solidFill>
              <a:srgbClr val="DFDCCF"/>
            </a:solidFill>
            <a:ln w="3175" cap="sq" cmpd="sng" algn="ctr">
              <a:solidFill>
                <a:srgbClr val="DFDCCF">
                  <a:lumMod val="90000"/>
                </a:srgbClr>
              </a:solidFill>
              <a:prstDash val="solid"/>
              <a:miter lim="800000"/>
            </a:ln>
            <a:effectLst/>
          </p:spPr>
          <p:txBody>
            <a:bodyPr rtlCol="0" anchor="ctr"/>
            <a:lstStyle/>
            <a:p>
              <a:pPr algn="ctr"/>
              <a:endParaRPr lang="en-US" sz="1600" i="1" kern="0" dirty="0">
                <a:solidFill>
                  <a:prstClr val="white"/>
                </a:solidFill>
                <a:latin typeface="Georgia" pitchFamily="18" charset="0"/>
              </a:endParaRPr>
            </a:p>
          </p:txBody>
        </p:sp>
        <p:grpSp>
          <p:nvGrpSpPr>
            <p:cNvPr id="162" name="Group 161"/>
            <p:cNvGrpSpPr/>
            <p:nvPr/>
          </p:nvGrpSpPr>
          <p:grpSpPr>
            <a:xfrm>
              <a:off x="7339457" y="3925824"/>
              <a:ext cx="1113537" cy="835153"/>
              <a:chOff x="0" y="0"/>
              <a:chExt cx="9144000" cy="6858000"/>
            </a:xfrm>
          </p:grpSpPr>
          <p:sp>
            <p:nvSpPr>
              <p:cNvPr id="167" name="Rectangle 166"/>
              <p:cNvSpPr/>
              <p:nvPr/>
            </p:nvSpPr>
            <p:spPr>
              <a:xfrm>
                <a:off x="0" y="0"/>
                <a:ext cx="9144000" cy="6858000"/>
              </a:xfrm>
              <a:prstGeom prst="rect">
                <a:avLst/>
              </a:prstGeom>
              <a:ln w="3175">
                <a:no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228600" tIns="228600" rIns="228600" bIns="228600" numCol="1" spcCol="0" rtlCol="0" fromWordArt="0" anchor="ctr" anchorCtr="0" forceAA="0" compatLnSpc="1">
                <a:prstTxWarp prst="textNoShape">
                  <a:avLst/>
                </a:prstTxWarp>
                <a:noAutofit/>
              </a:bodyPr>
              <a:lstStyle/>
              <a:p>
                <a:pPr algn="ctr"/>
                <a:endParaRPr lang="en-US" sz="1400" dirty="0">
                  <a:solidFill>
                    <a:prstClr val="white"/>
                  </a:solidFill>
                  <a:latin typeface="Franklin Gothic Demi Cond" panose="020B0706030402020204" pitchFamily="34" charset="0"/>
                </a:endParaRPr>
              </a:p>
            </p:txBody>
          </p:sp>
          <p:sp>
            <p:nvSpPr>
              <p:cNvPr id="168" name="Rectangle 167"/>
              <p:cNvSpPr/>
              <p:nvPr/>
            </p:nvSpPr>
            <p:spPr>
              <a:xfrm>
                <a:off x="685800" y="2971800"/>
                <a:ext cx="2286000" cy="274320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69" name="Rectangle 168"/>
              <p:cNvSpPr/>
              <p:nvPr/>
            </p:nvSpPr>
            <p:spPr>
              <a:xfrm>
                <a:off x="6172200" y="2971800"/>
                <a:ext cx="2286001" cy="274320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70" name="Rectangle 169"/>
              <p:cNvSpPr/>
              <p:nvPr/>
            </p:nvSpPr>
            <p:spPr>
              <a:xfrm>
                <a:off x="685800" y="691051"/>
                <a:ext cx="7772400" cy="178899"/>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71" name="Rectangle 170"/>
              <p:cNvSpPr/>
              <p:nvPr/>
            </p:nvSpPr>
            <p:spPr>
              <a:xfrm>
                <a:off x="685800" y="1142999"/>
                <a:ext cx="7772400" cy="373135"/>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72" name="Rectangle 9"/>
              <p:cNvSpPr>
                <a:spLocks noChangeArrowheads="1"/>
              </p:cNvSpPr>
              <p:nvPr/>
            </p:nvSpPr>
            <p:spPr bwMode="auto">
              <a:xfrm>
                <a:off x="1994478"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73" name="Rectangle 172"/>
              <p:cNvSpPr>
                <a:spLocks noChangeArrowheads="1"/>
              </p:cNvSpPr>
              <p:nvPr/>
            </p:nvSpPr>
            <p:spPr bwMode="auto">
              <a:xfrm>
                <a:off x="3303156"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74" name="Rectangle 173"/>
              <p:cNvSpPr>
                <a:spLocks noChangeArrowheads="1"/>
              </p:cNvSpPr>
              <p:nvPr/>
            </p:nvSpPr>
            <p:spPr bwMode="auto">
              <a:xfrm>
                <a:off x="4611834"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75" name="Rectangle 174"/>
              <p:cNvSpPr>
                <a:spLocks noChangeArrowheads="1"/>
              </p:cNvSpPr>
              <p:nvPr/>
            </p:nvSpPr>
            <p:spPr bwMode="auto">
              <a:xfrm>
                <a:off x="5920512"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76" name="Rectangle 175"/>
              <p:cNvSpPr>
                <a:spLocks noChangeArrowheads="1"/>
              </p:cNvSpPr>
              <p:nvPr/>
            </p:nvSpPr>
            <p:spPr bwMode="auto">
              <a:xfrm>
                <a:off x="7229192"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77" name="Rectangle 9"/>
              <p:cNvSpPr>
                <a:spLocks noChangeArrowheads="1"/>
              </p:cNvSpPr>
              <p:nvPr/>
            </p:nvSpPr>
            <p:spPr bwMode="auto">
              <a:xfrm>
                <a:off x="685800" y="6218276"/>
                <a:ext cx="1229008" cy="66675"/>
              </a:xfrm>
              <a:prstGeom prst="rect">
                <a:avLst/>
              </a:prstGeom>
              <a:solidFill>
                <a:srgbClr val="69685B"/>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78" name="Rectangle 177"/>
              <p:cNvSpPr/>
              <p:nvPr/>
            </p:nvSpPr>
            <p:spPr>
              <a:xfrm>
                <a:off x="3429000" y="2971800"/>
                <a:ext cx="2286001" cy="274320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grpSp>
      </p:grpSp>
      <p:grpSp>
        <p:nvGrpSpPr>
          <p:cNvPr id="32" name="Group 31"/>
          <p:cNvGrpSpPr/>
          <p:nvPr/>
        </p:nvGrpSpPr>
        <p:grpSpPr>
          <a:xfrm>
            <a:off x="4863139" y="4879848"/>
            <a:ext cx="1113536" cy="835152"/>
            <a:chOff x="4863139" y="4879848"/>
            <a:chExt cx="1113536" cy="835152"/>
          </a:xfrm>
        </p:grpSpPr>
        <p:sp>
          <p:nvSpPr>
            <p:cNvPr id="80" name="Rectangle 79"/>
            <p:cNvSpPr/>
            <p:nvPr/>
          </p:nvSpPr>
          <p:spPr>
            <a:xfrm>
              <a:off x="4863139" y="4879848"/>
              <a:ext cx="1113536" cy="835152"/>
            </a:xfrm>
            <a:prstGeom prst="rect">
              <a:avLst/>
            </a:prstGeom>
            <a:solidFill>
              <a:srgbClr val="DFDCCF"/>
            </a:solidFill>
            <a:ln w="3175" cap="sq" cmpd="sng" algn="ctr">
              <a:solidFill>
                <a:srgbClr val="DFDCCF">
                  <a:lumMod val="90000"/>
                </a:srgbClr>
              </a:solidFill>
              <a:prstDash val="solid"/>
              <a:miter lim="800000"/>
            </a:ln>
            <a:effectLst/>
          </p:spPr>
          <p:txBody>
            <a:bodyPr rtlCol="0" anchor="ctr"/>
            <a:lstStyle/>
            <a:p>
              <a:pPr algn="ctr"/>
              <a:endParaRPr lang="en-US" sz="1600" i="1" kern="0" dirty="0">
                <a:solidFill>
                  <a:prstClr val="white"/>
                </a:solidFill>
                <a:latin typeface="Georgia" pitchFamily="18" charset="0"/>
              </a:endParaRPr>
            </a:p>
          </p:txBody>
        </p:sp>
        <p:grpSp>
          <p:nvGrpSpPr>
            <p:cNvPr id="179" name="Group 178"/>
            <p:cNvGrpSpPr/>
            <p:nvPr/>
          </p:nvGrpSpPr>
          <p:grpSpPr>
            <a:xfrm>
              <a:off x="4863139" y="4879848"/>
              <a:ext cx="1113536" cy="835152"/>
              <a:chOff x="0" y="0"/>
              <a:chExt cx="9144000" cy="6858000"/>
            </a:xfrm>
          </p:grpSpPr>
          <p:sp>
            <p:nvSpPr>
              <p:cNvPr id="180" name="Rectangle 179"/>
              <p:cNvSpPr/>
              <p:nvPr/>
            </p:nvSpPr>
            <p:spPr>
              <a:xfrm>
                <a:off x="0" y="0"/>
                <a:ext cx="9144000" cy="6858000"/>
              </a:xfrm>
              <a:prstGeom prst="rect">
                <a:avLst/>
              </a:prstGeom>
              <a:ln w="3175">
                <a:no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228600" tIns="228600" rIns="228600" bIns="228600" numCol="1" spcCol="0" rtlCol="0" fromWordArt="0" anchor="ctr" anchorCtr="0" forceAA="0" compatLnSpc="1">
                <a:prstTxWarp prst="textNoShape">
                  <a:avLst/>
                </a:prstTxWarp>
                <a:noAutofit/>
              </a:bodyPr>
              <a:lstStyle/>
              <a:p>
                <a:pPr algn="ctr"/>
                <a:endParaRPr lang="en-US" sz="1400" dirty="0">
                  <a:solidFill>
                    <a:prstClr val="white"/>
                  </a:solidFill>
                  <a:latin typeface="Franklin Gothic Demi Cond" panose="020B0706030402020204" pitchFamily="34" charset="0"/>
                </a:endParaRPr>
              </a:p>
            </p:txBody>
          </p:sp>
          <p:sp>
            <p:nvSpPr>
              <p:cNvPr id="181" name="Rectangle 180"/>
              <p:cNvSpPr/>
              <p:nvPr/>
            </p:nvSpPr>
            <p:spPr>
              <a:xfrm>
                <a:off x="685800" y="2057401"/>
                <a:ext cx="7772400" cy="4000499"/>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82" name="Rectangle 181"/>
              <p:cNvSpPr/>
              <p:nvPr/>
            </p:nvSpPr>
            <p:spPr>
              <a:xfrm>
                <a:off x="685800" y="691051"/>
                <a:ext cx="7772400" cy="178899"/>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83" name="Rectangle 182"/>
              <p:cNvSpPr/>
              <p:nvPr/>
            </p:nvSpPr>
            <p:spPr>
              <a:xfrm>
                <a:off x="685800" y="1142999"/>
                <a:ext cx="7772400" cy="373135"/>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84" name="Rectangle 9"/>
              <p:cNvSpPr>
                <a:spLocks noChangeArrowheads="1"/>
              </p:cNvSpPr>
              <p:nvPr/>
            </p:nvSpPr>
            <p:spPr bwMode="auto">
              <a:xfrm>
                <a:off x="1994478"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85" name="Rectangle 184"/>
              <p:cNvSpPr>
                <a:spLocks noChangeArrowheads="1"/>
              </p:cNvSpPr>
              <p:nvPr/>
            </p:nvSpPr>
            <p:spPr bwMode="auto">
              <a:xfrm>
                <a:off x="3303156"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86" name="Rectangle 185"/>
              <p:cNvSpPr>
                <a:spLocks noChangeArrowheads="1"/>
              </p:cNvSpPr>
              <p:nvPr/>
            </p:nvSpPr>
            <p:spPr bwMode="auto">
              <a:xfrm>
                <a:off x="4611834"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87" name="Rectangle 186"/>
              <p:cNvSpPr>
                <a:spLocks noChangeArrowheads="1"/>
              </p:cNvSpPr>
              <p:nvPr/>
            </p:nvSpPr>
            <p:spPr bwMode="auto">
              <a:xfrm>
                <a:off x="5920512"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88" name="Rectangle 187"/>
              <p:cNvSpPr>
                <a:spLocks noChangeArrowheads="1"/>
              </p:cNvSpPr>
              <p:nvPr/>
            </p:nvSpPr>
            <p:spPr bwMode="auto">
              <a:xfrm>
                <a:off x="7229192" y="6218276"/>
                <a:ext cx="1229008" cy="66675"/>
              </a:xfrm>
              <a:prstGeom prst="rect">
                <a:avLst/>
              </a:prstGeom>
              <a:solidFill>
                <a:srgbClr val="CEC9B5"/>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189" name="Rectangle 9"/>
              <p:cNvSpPr>
                <a:spLocks noChangeArrowheads="1"/>
              </p:cNvSpPr>
              <p:nvPr/>
            </p:nvSpPr>
            <p:spPr bwMode="auto">
              <a:xfrm>
                <a:off x="685800" y="6218276"/>
                <a:ext cx="1229008" cy="66675"/>
              </a:xfrm>
              <a:prstGeom prst="rect">
                <a:avLst/>
              </a:prstGeom>
              <a:solidFill>
                <a:srgbClr val="69685B"/>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grpSp>
      </p:grpSp>
      <p:grpSp>
        <p:nvGrpSpPr>
          <p:cNvPr id="33" name="Group 32"/>
          <p:cNvGrpSpPr/>
          <p:nvPr/>
        </p:nvGrpSpPr>
        <p:grpSpPr>
          <a:xfrm>
            <a:off x="6101298" y="4879848"/>
            <a:ext cx="1113536" cy="835152"/>
            <a:chOff x="6101298" y="4879848"/>
            <a:chExt cx="1113536" cy="835152"/>
          </a:xfrm>
        </p:grpSpPr>
        <p:sp>
          <p:nvSpPr>
            <p:cNvPr id="84" name="Rectangle 83"/>
            <p:cNvSpPr/>
            <p:nvPr/>
          </p:nvSpPr>
          <p:spPr>
            <a:xfrm>
              <a:off x="6101298" y="4879848"/>
              <a:ext cx="1113536" cy="835152"/>
            </a:xfrm>
            <a:prstGeom prst="rect">
              <a:avLst/>
            </a:prstGeom>
            <a:solidFill>
              <a:srgbClr val="DFDCCF"/>
            </a:solidFill>
            <a:ln w="3175" cap="sq" cmpd="sng" algn="ctr">
              <a:solidFill>
                <a:srgbClr val="DFDCCF">
                  <a:lumMod val="90000"/>
                </a:srgbClr>
              </a:solidFill>
              <a:prstDash val="solid"/>
              <a:miter lim="800000"/>
            </a:ln>
            <a:effectLst/>
          </p:spPr>
          <p:txBody>
            <a:bodyPr rtlCol="0" anchor="ctr"/>
            <a:lstStyle/>
            <a:p>
              <a:pPr algn="ctr"/>
              <a:endParaRPr lang="en-US" sz="1600" i="1" kern="0" dirty="0">
                <a:solidFill>
                  <a:prstClr val="white"/>
                </a:solidFill>
                <a:latin typeface="Georgia" pitchFamily="18" charset="0"/>
              </a:endParaRPr>
            </a:p>
          </p:txBody>
        </p:sp>
        <p:grpSp>
          <p:nvGrpSpPr>
            <p:cNvPr id="190" name="Group 189"/>
            <p:cNvGrpSpPr/>
            <p:nvPr/>
          </p:nvGrpSpPr>
          <p:grpSpPr>
            <a:xfrm>
              <a:off x="6101298" y="4879848"/>
              <a:ext cx="1113535" cy="835151"/>
              <a:chOff x="0" y="0"/>
              <a:chExt cx="9144000" cy="6858000"/>
            </a:xfrm>
          </p:grpSpPr>
          <p:sp>
            <p:nvSpPr>
              <p:cNvPr id="191" name="Rectangle 190"/>
              <p:cNvSpPr/>
              <p:nvPr/>
            </p:nvSpPr>
            <p:spPr>
              <a:xfrm>
                <a:off x="0" y="0"/>
                <a:ext cx="9144000" cy="6858000"/>
              </a:xfrm>
              <a:prstGeom prst="rect">
                <a:avLst/>
              </a:prstGeom>
              <a:ln w="3175">
                <a:no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228600" tIns="228600" rIns="228600" bIns="228600" numCol="1" spcCol="0" rtlCol="0" fromWordArt="0" anchor="ctr" anchorCtr="0" forceAA="0" compatLnSpc="1">
                <a:prstTxWarp prst="textNoShape">
                  <a:avLst/>
                </a:prstTxWarp>
                <a:noAutofit/>
              </a:bodyPr>
              <a:lstStyle/>
              <a:p>
                <a:pPr algn="ctr"/>
                <a:endParaRPr lang="en-US" sz="1400" dirty="0">
                  <a:solidFill>
                    <a:prstClr val="white"/>
                  </a:solidFill>
                  <a:latin typeface="Franklin Gothic Demi Cond" panose="020B0706030402020204" pitchFamily="34" charset="0"/>
                </a:endParaRPr>
              </a:p>
            </p:txBody>
          </p:sp>
          <p:sp>
            <p:nvSpPr>
              <p:cNvPr id="192" name="Rectangle 191"/>
              <p:cNvSpPr/>
              <p:nvPr/>
            </p:nvSpPr>
            <p:spPr>
              <a:xfrm>
                <a:off x="685800" y="2057401"/>
                <a:ext cx="7772400" cy="2072862"/>
              </a:xfrm>
              <a:prstGeom prst="rect">
                <a:avLst/>
              </a:prstGeom>
              <a:solidFill>
                <a:srgbClr val="DFDCCF">
                  <a:lumMod val="90000"/>
                </a:srgbClr>
              </a:solidFill>
              <a:ln w="3175" cap="sq" cmpd="sng" algn="ctr">
                <a:solidFill>
                  <a:srgbClr val="DFDCCF">
                    <a:lumMod val="25000"/>
                  </a:srgbClr>
                </a:solid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193" name="Rectangle 192"/>
              <p:cNvSpPr/>
              <p:nvPr/>
            </p:nvSpPr>
            <p:spPr>
              <a:xfrm>
                <a:off x="685800" y="4620890"/>
                <a:ext cx="7772400" cy="373135"/>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grpSp>
      </p:grpSp>
      <p:grpSp>
        <p:nvGrpSpPr>
          <p:cNvPr id="34" name="Group 33"/>
          <p:cNvGrpSpPr/>
          <p:nvPr/>
        </p:nvGrpSpPr>
        <p:grpSpPr>
          <a:xfrm>
            <a:off x="7339457" y="4879846"/>
            <a:ext cx="1113537" cy="835154"/>
            <a:chOff x="7339457" y="4879846"/>
            <a:chExt cx="1113537" cy="835154"/>
          </a:xfrm>
        </p:grpSpPr>
        <p:sp>
          <p:nvSpPr>
            <p:cNvPr id="88" name="Rectangle 87"/>
            <p:cNvSpPr/>
            <p:nvPr/>
          </p:nvSpPr>
          <p:spPr>
            <a:xfrm>
              <a:off x="7339457" y="4879848"/>
              <a:ext cx="1113536" cy="835152"/>
            </a:xfrm>
            <a:prstGeom prst="rect">
              <a:avLst/>
            </a:prstGeom>
            <a:solidFill>
              <a:srgbClr val="DFDCCF"/>
            </a:solidFill>
            <a:ln w="3175" cap="sq" cmpd="sng" algn="ctr">
              <a:solidFill>
                <a:srgbClr val="DFDCCF">
                  <a:lumMod val="90000"/>
                </a:srgbClr>
              </a:solidFill>
              <a:prstDash val="solid"/>
              <a:miter lim="800000"/>
            </a:ln>
            <a:effectLst/>
          </p:spPr>
          <p:txBody>
            <a:bodyPr rtlCol="0" anchor="ctr"/>
            <a:lstStyle/>
            <a:p>
              <a:pPr algn="ctr"/>
              <a:endParaRPr lang="en-US" sz="1600" i="1" kern="0" dirty="0">
                <a:solidFill>
                  <a:prstClr val="white"/>
                </a:solidFill>
                <a:latin typeface="Georgia" pitchFamily="18" charset="0"/>
              </a:endParaRPr>
            </a:p>
          </p:txBody>
        </p:sp>
        <p:grpSp>
          <p:nvGrpSpPr>
            <p:cNvPr id="194" name="Group 193"/>
            <p:cNvGrpSpPr/>
            <p:nvPr/>
          </p:nvGrpSpPr>
          <p:grpSpPr>
            <a:xfrm>
              <a:off x="7339457" y="4879846"/>
              <a:ext cx="1113537" cy="835153"/>
              <a:chOff x="0" y="0"/>
              <a:chExt cx="9144000" cy="6858000"/>
            </a:xfrm>
          </p:grpSpPr>
          <p:sp>
            <p:nvSpPr>
              <p:cNvPr id="195" name="Rectangle 194"/>
              <p:cNvSpPr/>
              <p:nvPr/>
            </p:nvSpPr>
            <p:spPr>
              <a:xfrm>
                <a:off x="0" y="0"/>
                <a:ext cx="9144000" cy="6858000"/>
              </a:xfrm>
              <a:prstGeom prst="rect">
                <a:avLst/>
              </a:prstGeom>
              <a:ln w="3175">
                <a:no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none" lIns="228600" tIns="228600" rIns="228600" bIns="228600" numCol="1" spcCol="0" rtlCol="0" fromWordArt="0" anchor="ctr" anchorCtr="0" forceAA="0" compatLnSpc="1">
                <a:prstTxWarp prst="textNoShape">
                  <a:avLst/>
                </a:prstTxWarp>
                <a:noAutofit/>
              </a:bodyPr>
              <a:lstStyle/>
              <a:p>
                <a:pPr algn="ctr"/>
                <a:endParaRPr lang="en-US" sz="1400" dirty="0">
                  <a:solidFill>
                    <a:prstClr val="white"/>
                  </a:solidFill>
                  <a:latin typeface="Franklin Gothic Demi Cond" panose="020B0706030402020204" pitchFamily="34" charset="0"/>
                </a:endParaRPr>
              </a:p>
            </p:txBody>
          </p:sp>
          <p:sp>
            <p:nvSpPr>
              <p:cNvPr id="211" name="Rectangle 210"/>
              <p:cNvSpPr/>
              <p:nvPr/>
            </p:nvSpPr>
            <p:spPr>
              <a:xfrm>
                <a:off x="685800" y="691051"/>
                <a:ext cx="7772400" cy="178899"/>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212" name="Rectangle 211"/>
              <p:cNvSpPr/>
              <p:nvPr/>
            </p:nvSpPr>
            <p:spPr>
              <a:xfrm>
                <a:off x="685800" y="1142999"/>
                <a:ext cx="7772400" cy="373135"/>
              </a:xfrm>
              <a:prstGeom prst="rect">
                <a:avLst/>
              </a:prstGeom>
              <a:solidFill>
                <a:srgbClr val="69685B"/>
              </a:solidFill>
              <a:ln w="3175" cap="sq" cmpd="sng" algn="ctr">
                <a:noFill/>
                <a:prstDash val="dash"/>
                <a:miter lim="800000"/>
              </a:ln>
              <a:effectLst/>
            </p:spPr>
            <p:txBody>
              <a:bodyPr rtlCol="0" anchor="ctr"/>
              <a:lstStyle/>
              <a:p>
                <a:pPr algn="ctr">
                  <a:defRPr/>
                </a:pPr>
                <a:endParaRPr lang="en-US" sz="1600" i="1" kern="0" dirty="0" err="1">
                  <a:solidFill>
                    <a:prstClr val="white"/>
                  </a:solidFill>
                  <a:latin typeface="Georgia" pitchFamily="18" charset="0"/>
                </a:endParaRPr>
              </a:p>
            </p:txBody>
          </p:sp>
          <p:sp>
            <p:nvSpPr>
              <p:cNvPr id="213" name="Rectangle 9"/>
              <p:cNvSpPr>
                <a:spLocks noChangeArrowheads="1"/>
              </p:cNvSpPr>
              <p:nvPr/>
            </p:nvSpPr>
            <p:spPr bwMode="auto">
              <a:xfrm>
                <a:off x="1994478" y="6218276"/>
                <a:ext cx="1229008" cy="66675"/>
              </a:xfrm>
              <a:prstGeom prst="rect">
                <a:avLst/>
              </a:prstGeom>
              <a:solidFill>
                <a:srgbClr val="69685B"/>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214" name="Rectangle 213"/>
              <p:cNvSpPr>
                <a:spLocks noChangeArrowheads="1"/>
              </p:cNvSpPr>
              <p:nvPr/>
            </p:nvSpPr>
            <p:spPr bwMode="auto">
              <a:xfrm>
                <a:off x="3303156" y="6218276"/>
                <a:ext cx="1229008" cy="66675"/>
              </a:xfrm>
              <a:prstGeom prst="rect">
                <a:avLst/>
              </a:prstGeom>
              <a:solidFill>
                <a:srgbClr val="69685B"/>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215" name="Rectangle 214"/>
              <p:cNvSpPr>
                <a:spLocks noChangeArrowheads="1"/>
              </p:cNvSpPr>
              <p:nvPr/>
            </p:nvSpPr>
            <p:spPr bwMode="auto">
              <a:xfrm>
                <a:off x="4611834" y="6218276"/>
                <a:ext cx="1229008" cy="66675"/>
              </a:xfrm>
              <a:prstGeom prst="rect">
                <a:avLst/>
              </a:prstGeom>
              <a:solidFill>
                <a:srgbClr val="69685B"/>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216" name="Rectangle 215"/>
              <p:cNvSpPr>
                <a:spLocks noChangeArrowheads="1"/>
              </p:cNvSpPr>
              <p:nvPr/>
            </p:nvSpPr>
            <p:spPr bwMode="auto">
              <a:xfrm>
                <a:off x="5920512" y="6218276"/>
                <a:ext cx="1229008" cy="66675"/>
              </a:xfrm>
              <a:prstGeom prst="rect">
                <a:avLst/>
              </a:prstGeom>
              <a:solidFill>
                <a:srgbClr val="69685B"/>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217" name="Rectangle 216"/>
              <p:cNvSpPr>
                <a:spLocks noChangeArrowheads="1"/>
              </p:cNvSpPr>
              <p:nvPr/>
            </p:nvSpPr>
            <p:spPr bwMode="auto">
              <a:xfrm>
                <a:off x="7229192" y="6218276"/>
                <a:ext cx="1229008" cy="66675"/>
              </a:xfrm>
              <a:prstGeom prst="rect">
                <a:avLst/>
              </a:prstGeom>
              <a:solidFill>
                <a:srgbClr val="69685B"/>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sp>
            <p:nvSpPr>
              <p:cNvPr id="218" name="Rectangle 9"/>
              <p:cNvSpPr>
                <a:spLocks noChangeArrowheads="1"/>
              </p:cNvSpPr>
              <p:nvPr/>
            </p:nvSpPr>
            <p:spPr bwMode="auto">
              <a:xfrm>
                <a:off x="685800" y="6218276"/>
                <a:ext cx="1229008" cy="66675"/>
              </a:xfrm>
              <a:prstGeom prst="rect">
                <a:avLst/>
              </a:prstGeom>
              <a:solidFill>
                <a:srgbClr val="69685B"/>
              </a:solidFill>
              <a:ln w="3175" cap="sq" cmpd="sng" algn="ctr">
                <a:noFill/>
                <a:prstDash val="dash"/>
                <a:miter lim="800000"/>
              </a:ln>
              <a:effectLst/>
            </p:spPr>
            <p:txBody>
              <a:bodyPr rtlCol="0" anchor="ctr"/>
              <a:lstStyle/>
              <a:p>
                <a:pPr algn="ctr"/>
                <a:endParaRPr lang="en-US" sz="1600" i="1" kern="0">
                  <a:solidFill>
                    <a:prstClr val="white"/>
                  </a:solidFill>
                  <a:latin typeface="Georgia" pitchFamily="18" charset="0"/>
                </a:endParaRPr>
              </a:p>
            </p:txBody>
          </p:sp>
        </p:grpSp>
      </p:grpSp>
    </p:spTree>
    <p:extLst>
      <p:ext uri="{BB962C8B-B14F-4D97-AF65-F5344CB8AC3E}">
        <p14:creationId xmlns:p14="http://schemas.microsoft.com/office/powerpoint/2010/main" val="12638945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two-column layout</a:t>
            </a:r>
          </a:p>
        </p:txBody>
      </p:sp>
      <p:sp>
        <p:nvSpPr>
          <p:cNvPr id="14" name="Content Placeholder 13"/>
          <p:cNvSpPr>
            <a:spLocks noGrp="1"/>
          </p:cNvSpPr>
          <p:nvPr>
            <p:ph sz="quarter" idx="15"/>
          </p:nvPr>
        </p:nvSpPr>
        <p:spPr/>
        <p:txBody>
          <a:bodyPr/>
          <a:lstStyle/>
          <a:p>
            <a:r>
              <a:rPr lang="en-US" dirty="0"/>
              <a:t>Large call outs are Franklin Gothic Book (Body) 16pt with line spacing set at Multiple 1.2</a:t>
            </a:r>
          </a:p>
          <a:p>
            <a:pPr lvl="1"/>
            <a:r>
              <a:rPr lang="en-US" dirty="0"/>
              <a:t>Paragraph headers are Franklin Gothic Book (Body) 14pt with line spacing set at Multiple 1.0 </a:t>
            </a:r>
          </a:p>
          <a:p>
            <a:pPr lvl="2"/>
            <a:r>
              <a:rPr lang="en-US" dirty="0"/>
              <a:t>Body Copy is Franklin Gothic Book (Body) 11pt with line spacing set at Multiple 1.2</a:t>
            </a:r>
          </a:p>
          <a:p>
            <a:pPr lvl="3"/>
            <a:r>
              <a:rPr lang="en-US" dirty="0"/>
              <a:t>First level bullet body copy is Franklin Gothic Book (Body) 11pt with line spacing set at Multiple 1.1</a:t>
            </a:r>
          </a:p>
          <a:p>
            <a:pPr lvl="4"/>
            <a:r>
              <a:rPr lang="en-US" dirty="0"/>
              <a:t>Second level bullet body copy is Franklin Gothic Book (Body) 11pt with line spacing set at Multiple 1.1</a:t>
            </a:r>
          </a:p>
        </p:txBody>
      </p:sp>
      <p:sp>
        <p:nvSpPr>
          <p:cNvPr id="15" name="Content Placeholder 14"/>
          <p:cNvSpPr>
            <a:spLocks noGrp="1"/>
          </p:cNvSpPr>
          <p:nvPr>
            <p:ph sz="quarter" idx="16"/>
          </p:nvPr>
        </p:nvSpPr>
        <p:spPr/>
        <p:txBody>
          <a:bodyPr/>
          <a:lstStyle/>
          <a:p>
            <a:r>
              <a:rPr lang="en-US" dirty="0"/>
              <a:t>Large call outs are Franklin Gothic Book (Body) 16pt with line spacing set at Multiple 1.2</a:t>
            </a:r>
          </a:p>
          <a:p>
            <a:pPr lvl="1"/>
            <a:r>
              <a:rPr lang="en-US" dirty="0"/>
              <a:t>Paragraph headers are Franklin Gothic Book (Body) 14pt with line spacing set at Multiple 1.0 </a:t>
            </a:r>
          </a:p>
          <a:p>
            <a:pPr lvl="2"/>
            <a:r>
              <a:rPr lang="en-US" dirty="0"/>
              <a:t>Body Copy is Franklin Gothic Book (Body) 11pt with line spacing set at Multiple 1.2</a:t>
            </a:r>
          </a:p>
          <a:p>
            <a:pPr lvl="3"/>
            <a:r>
              <a:rPr lang="en-US" dirty="0"/>
              <a:t>First level bullet body copy is Franklin Gothic Book (Body) 11pt with line spacing set at Multiple 1.1</a:t>
            </a:r>
          </a:p>
          <a:p>
            <a:pPr lvl="4"/>
            <a:r>
              <a:rPr lang="en-US" dirty="0"/>
              <a:t>Second level bullet body copy is Franklin Gothic Book (Body) 11pt with line spacing set at Multiple 1.1</a:t>
            </a:r>
          </a:p>
        </p:txBody>
      </p:sp>
      <p:sp>
        <p:nvSpPr>
          <p:cNvPr id="30" name="Text Placeholder 29"/>
          <p:cNvSpPr>
            <a:spLocks noGrp="1"/>
          </p:cNvSpPr>
          <p:nvPr>
            <p:ph type="body" idx="28"/>
          </p:nvPr>
        </p:nvSpPr>
        <p:spPr/>
        <p:txBody>
          <a:bodyPr/>
          <a:lstStyle/>
          <a:p>
            <a:r>
              <a:rPr lang="en-US" dirty="0"/>
              <a:t>structure</a:t>
            </a:r>
          </a:p>
        </p:txBody>
      </p:sp>
      <p:sp>
        <p:nvSpPr>
          <p:cNvPr id="50" name="Text Placeholder 49"/>
          <p:cNvSpPr>
            <a:spLocks noGrp="1"/>
          </p:cNvSpPr>
          <p:nvPr>
            <p:ph type="body" sz="quarter" idx="14"/>
          </p:nvPr>
        </p:nvSpPr>
        <p:spPr/>
        <p:txBody>
          <a:bodyPr/>
          <a:lstStyle/>
          <a:p>
            <a:endParaRPr lang="en-US"/>
          </a:p>
        </p:txBody>
      </p:sp>
      <p:sp>
        <p:nvSpPr>
          <p:cNvPr id="29" name="Rectangle 9"/>
          <p:cNvSpPr>
            <a:spLocks noChangeArrowheads="1"/>
          </p:cNvSpPr>
          <p:nvPr/>
        </p:nvSpPr>
        <p:spPr bwMode="auto">
          <a:xfrm>
            <a:off x="1994478"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Rectangle 30"/>
          <p:cNvSpPr>
            <a:spLocks noChangeArrowheads="1"/>
          </p:cNvSpPr>
          <p:nvPr/>
        </p:nvSpPr>
        <p:spPr bwMode="auto">
          <a:xfrm>
            <a:off x="3303156"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Rectangle 31"/>
          <p:cNvSpPr>
            <a:spLocks noChangeArrowheads="1"/>
          </p:cNvSpPr>
          <p:nvPr/>
        </p:nvSpPr>
        <p:spPr bwMode="auto">
          <a:xfrm>
            <a:off x="4611834"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Rectangle 32"/>
          <p:cNvSpPr>
            <a:spLocks noChangeArrowheads="1"/>
          </p:cNvSpPr>
          <p:nvPr/>
        </p:nvSpPr>
        <p:spPr bwMode="auto">
          <a:xfrm>
            <a:off x="5920512"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Rectangle 33"/>
          <p:cNvSpPr>
            <a:spLocks noChangeArrowheads="1"/>
          </p:cNvSpPr>
          <p:nvPr/>
        </p:nvSpPr>
        <p:spPr bwMode="auto">
          <a:xfrm>
            <a:off x="7229192"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Rectangle 38"/>
          <p:cNvSpPr>
            <a:spLocks noChangeArrowheads="1"/>
          </p:cNvSpPr>
          <p:nvPr/>
        </p:nvSpPr>
        <p:spPr bwMode="auto">
          <a:xfrm>
            <a:off x="685800" y="6218276"/>
            <a:ext cx="1229008" cy="66675"/>
          </a:xfrm>
          <a:prstGeom prst="rect">
            <a:avLst/>
          </a:prstGeom>
          <a:solidFill>
            <a:schemeClr val="tx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35" name="Group 34"/>
          <p:cNvGrpSpPr/>
          <p:nvPr/>
        </p:nvGrpSpPr>
        <p:grpSpPr>
          <a:xfrm>
            <a:off x="685800" y="6165890"/>
            <a:ext cx="1229008" cy="119062"/>
            <a:chOff x="685800" y="6165890"/>
            <a:chExt cx="1229008" cy="119062"/>
          </a:xfrm>
        </p:grpSpPr>
        <p:sp>
          <p:nvSpPr>
            <p:cNvPr id="36" name="Rectangle 9"/>
            <p:cNvSpPr>
              <a:spLocks noChangeArrowheads="1"/>
            </p:cNvSpPr>
            <p:nvPr/>
          </p:nvSpPr>
          <p:spPr bwMode="auto">
            <a:xfrm>
              <a:off x="685800" y="6218276"/>
              <a:ext cx="1229008" cy="666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Freeform 8"/>
            <p:cNvSpPr>
              <a:spLocks/>
            </p:cNvSpPr>
            <p:nvPr userDrawn="1"/>
          </p:nvSpPr>
          <p:spPr bwMode="auto">
            <a:xfrm>
              <a:off x="685800" y="6165890"/>
              <a:ext cx="223907" cy="119062"/>
            </a:xfrm>
            <a:custGeom>
              <a:avLst/>
              <a:gdLst>
                <a:gd name="T0" fmla="*/ 0 w 126"/>
                <a:gd name="T1" fmla="*/ 67 h 67"/>
                <a:gd name="T2" fmla="*/ 63 w 126"/>
                <a:gd name="T3" fmla="*/ 0 h 67"/>
                <a:gd name="T4" fmla="*/ 126 w 126"/>
                <a:gd name="T5" fmla="*/ 67 h 67"/>
              </a:gdLst>
              <a:ahLst/>
              <a:cxnLst>
                <a:cxn ang="0">
                  <a:pos x="T0" y="T1"/>
                </a:cxn>
                <a:cxn ang="0">
                  <a:pos x="T2" y="T3"/>
                </a:cxn>
                <a:cxn ang="0">
                  <a:pos x="T4" y="T5"/>
                </a:cxn>
              </a:cxnLst>
              <a:rect l="0" t="0" r="r" b="b"/>
              <a:pathLst>
                <a:path w="126" h="67">
                  <a:moveTo>
                    <a:pt x="0" y="67"/>
                  </a:moveTo>
                  <a:lnTo>
                    <a:pt x="63" y="0"/>
                  </a:lnTo>
                  <a:lnTo>
                    <a:pt x="126" y="67"/>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38" name="TextBox 37"/>
          <p:cNvSpPr txBox="1"/>
          <p:nvPr/>
        </p:nvSpPr>
        <p:spPr>
          <a:xfrm>
            <a:off x="685800" y="6287390"/>
            <a:ext cx="1229008" cy="200055"/>
          </a:xfrm>
          <a:prstGeom prst="rect">
            <a:avLst/>
          </a:prstGeom>
          <a:noFill/>
        </p:spPr>
        <p:txBody>
          <a:bodyPr wrap="square" lIns="0" tIns="0" rIns="0" bIns="0" rtlCol="0">
            <a:spAutoFit/>
          </a:bodyPr>
          <a:lstStyle/>
          <a:p>
            <a:r>
              <a:rPr lang="en-US" sz="1300" dirty="0">
                <a:solidFill>
                  <a:srgbClr val="3C8689"/>
                </a:solidFill>
                <a:latin typeface="Franklin Gothic Demi Cond" panose="020B0706030402020204" pitchFamily="34" charset="0"/>
              </a:rPr>
              <a:t>section 01</a:t>
            </a:r>
          </a:p>
        </p:txBody>
      </p:sp>
    </p:spTree>
    <p:extLst>
      <p:ext uri="{BB962C8B-B14F-4D97-AF65-F5344CB8AC3E}">
        <p14:creationId xmlns:p14="http://schemas.microsoft.com/office/powerpoint/2010/main" val="1695105118"/>
      </p:ext>
    </p:extLst>
  </p:cSld>
  <p:clrMapOvr>
    <a:masterClrMapping/>
  </p:clrMapOvr>
</p:sld>
</file>

<file path=ppt/theme/theme1.xml><?xml version="1.0" encoding="utf-8"?>
<a:theme xmlns:a="http://schemas.openxmlformats.org/drawingml/2006/main" name="Modern Swiss">
  <a:themeElements>
    <a:clrScheme name="Modern Swiss">
      <a:dk1>
        <a:sysClr val="windowText" lastClr="000000"/>
      </a:dk1>
      <a:lt1>
        <a:sysClr val="window" lastClr="FFFFFF"/>
      </a:lt1>
      <a:dk2>
        <a:srgbClr val="3C3D3E"/>
      </a:dk2>
      <a:lt2>
        <a:srgbClr val="999683"/>
      </a:lt2>
      <a:accent1>
        <a:srgbClr val="E34A06"/>
      </a:accent1>
      <a:accent2>
        <a:srgbClr val="31CCE8"/>
      </a:accent2>
      <a:accent3>
        <a:srgbClr val="C1C139"/>
      </a:accent3>
      <a:accent4>
        <a:srgbClr val="118E97"/>
      </a:accent4>
      <a:accent5>
        <a:srgbClr val="F9BD03"/>
      </a:accent5>
      <a:accent6>
        <a:srgbClr val="407026"/>
      </a:accent6>
      <a:hlink>
        <a:srgbClr val="3C3D3E"/>
      </a:hlink>
      <a:folHlink>
        <a:srgbClr val="999683"/>
      </a:folHlink>
    </a:clrScheme>
    <a:fontScheme name="Modern Swiss">
      <a:majorFont>
        <a:latin typeface="Arial"/>
        <a:ea typeface=""/>
        <a:cs typeface=""/>
      </a:majorFont>
      <a:minorFont>
        <a:latin typeface="Microsoft New Tai Lu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outerShdw dist="38100" dir="5400000" algn="t" rotWithShape="0">
            <a:schemeClr val="bg2">
              <a:alpha val="20000"/>
            </a:schemeClr>
          </a:outerShdw>
        </a:effectLst>
      </a:spPr>
      <a:bodyPr rtlCol="0" anchor="ctr"/>
      <a:lstStyle>
        <a:defPPr algn="ctr">
          <a:lnSpc>
            <a:spcPct val="95000"/>
          </a:lnSpc>
          <a:defRPr b="1" dirty="0" smtClean="0">
            <a:solidFill>
              <a:schemeClr val="tx2"/>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Duarte_Slidedocs">
  <a:themeElements>
    <a:clrScheme name="Custom 4">
      <a:dk1>
        <a:srgbClr val="2D2D2A"/>
      </a:dk1>
      <a:lt1>
        <a:sysClr val="window" lastClr="FFFFFF"/>
      </a:lt1>
      <a:dk2>
        <a:srgbClr val="696969"/>
      </a:dk2>
      <a:lt2>
        <a:srgbClr val="D1D1D1"/>
      </a:lt2>
      <a:accent1>
        <a:srgbClr val="E7B800"/>
      </a:accent1>
      <a:accent2>
        <a:srgbClr val="86AA00"/>
      </a:accent2>
      <a:accent3>
        <a:srgbClr val="00AFBB"/>
      </a:accent3>
      <a:accent4>
        <a:srgbClr val="2E9FDF"/>
      </a:accent4>
      <a:accent5>
        <a:srgbClr val="FF9E29"/>
      </a:accent5>
      <a:accent6>
        <a:srgbClr val="0F2855"/>
      </a:accent6>
      <a:hlink>
        <a:srgbClr val="64645D"/>
      </a:hlink>
      <a:folHlink>
        <a:srgbClr val="64645D"/>
      </a:folHlink>
    </a:clrScheme>
    <a:fontScheme name="Duarte_SlideDocs">
      <a:majorFont>
        <a:latin typeface="Arial"/>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tlCol="0" anchor="ctr"/>
      <a:lstStyle>
        <a:defPPr algn="ctr">
          <a:defRPr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1100" dirty="0" err="1" smtClean="0">
            <a:solidFill>
              <a:schemeClr val="tx2"/>
            </a:solidFill>
            <a:latin typeface="+mj-lt"/>
          </a:defRPr>
        </a:defPPr>
      </a:lstStyle>
    </a:txDef>
  </a:objectDefaults>
  <a:extraClrSchemeLst/>
</a:theme>
</file>

<file path=ppt/theme/theme3.xml><?xml version="1.0" encoding="utf-8"?>
<a:theme xmlns:a="http://schemas.openxmlformats.org/drawingml/2006/main" name="1_Duarte_Slidedocs">
  <a:themeElements>
    <a:clrScheme name="Custom 4">
      <a:dk1>
        <a:srgbClr val="2D2D2A"/>
      </a:dk1>
      <a:lt1>
        <a:sysClr val="window" lastClr="FFFFFF"/>
      </a:lt1>
      <a:dk2>
        <a:srgbClr val="696969"/>
      </a:dk2>
      <a:lt2>
        <a:srgbClr val="D1D1D1"/>
      </a:lt2>
      <a:accent1>
        <a:srgbClr val="E7B800"/>
      </a:accent1>
      <a:accent2>
        <a:srgbClr val="86AA00"/>
      </a:accent2>
      <a:accent3>
        <a:srgbClr val="00AFBB"/>
      </a:accent3>
      <a:accent4>
        <a:srgbClr val="2E9FDF"/>
      </a:accent4>
      <a:accent5>
        <a:srgbClr val="FF9E29"/>
      </a:accent5>
      <a:accent6>
        <a:srgbClr val="0F2855"/>
      </a:accent6>
      <a:hlink>
        <a:srgbClr val="64645D"/>
      </a:hlink>
      <a:folHlink>
        <a:srgbClr val="64645D"/>
      </a:folHlink>
    </a:clrScheme>
    <a:fontScheme name="Duarte_SlideDocs">
      <a:majorFont>
        <a:latin typeface="Arial"/>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4"/>
        </a:solidFill>
        <a:ln>
          <a:noFill/>
        </a:ln>
      </a:spPr>
      <a:bodyPr rtlCol="0" anchor="ctr"/>
      <a:lstStyle>
        <a:defPPr algn="ctr">
          <a:defRPr dirty="0" err="1" smtClean="0">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1100" dirty="0" err="1" smtClean="0">
            <a:solidFill>
              <a:schemeClr val="tx2"/>
            </a:solidFill>
            <a:latin typeface="+mj-lt"/>
          </a:defRPr>
        </a:defPPr>
      </a:lstStyle>
    </a:txDef>
  </a:objectDefaults>
  <a:extraClrSchemeLst/>
</a:theme>
</file>

<file path=ppt/theme/theme4.xml><?xml version="1.0" encoding="utf-8"?>
<a:theme xmlns:a="http://schemas.openxmlformats.org/drawingml/2006/main" name="Sophisticated Business">
  <a:themeElements>
    <a:clrScheme name="Sophisticated Business">
      <a:dk1>
        <a:sysClr val="windowText" lastClr="000000"/>
      </a:dk1>
      <a:lt1>
        <a:sysClr val="window" lastClr="FFFFFF"/>
      </a:lt1>
      <a:dk2>
        <a:srgbClr val="897C57"/>
      </a:dk2>
      <a:lt2>
        <a:srgbClr val="E2BA41"/>
      </a:lt2>
      <a:accent1>
        <a:srgbClr val="3C8689"/>
      </a:accent1>
      <a:accent2>
        <a:srgbClr val="E2BA41"/>
      </a:accent2>
      <a:accent3>
        <a:srgbClr val="C8904D"/>
      </a:accent3>
      <a:accent4>
        <a:srgbClr val="66AF9E"/>
      </a:accent4>
      <a:accent5>
        <a:srgbClr val="897C57"/>
      </a:accent5>
      <a:accent6>
        <a:srgbClr val="AF9D66"/>
      </a:accent6>
      <a:hlink>
        <a:srgbClr val="3C8689"/>
      </a:hlink>
      <a:folHlink>
        <a:srgbClr val="897C57"/>
      </a:folHlink>
    </a:clrScheme>
    <a:fontScheme name="Sophisticated Business">
      <a:majorFont>
        <a:latin typeface="Franklin Gothic Book"/>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pattFill prst="dkUpDiag">
          <a:fgClr>
            <a:schemeClr val="bg2">
              <a:lumMod val="50000"/>
            </a:schemeClr>
          </a:fgClr>
          <a:bgClr>
            <a:schemeClr val="bg2">
              <a:lumMod val="65000"/>
            </a:schemeClr>
          </a:bgClr>
        </a:pattFill>
        <a:ln>
          <a:noFill/>
        </a:ln>
      </a:spPr>
      <a:bodyPr wrap="none" lIns="228600" tIns="228600" rIns="228600" bIns="228600" rtlCol="0" anchor="ctr">
        <a:noAutofit/>
      </a:bodyPr>
      <a:lstStyle>
        <a:defPPr algn="ctr">
          <a:defRPr sz="1400" dirty="0" smtClean="0">
            <a:solidFill>
              <a:schemeClr val="bg1"/>
            </a:solidFill>
            <a:latin typeface="Franklin Gothic Demi Cond" panose="020B07060304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20000"/>
          </a:lnSpc>
          <a:defRPr dirty="0">
            <a:solidFill>
              <a:schemeClr val="tx2"/>
            </a:solidFill>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TotalTime>
  <Words>2100</Words>
  <Application>Microsoft Macintosh PowerPoint</Application>
  <PresentationFormat>Letter Paper (8.5x11 in)</PresentationFormat>
  <Paragraphs>230</Paragraphs>
  <Slides>24</Slides>
  <Notes>2</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24</vt:i4>
      </vt:variant>
    </vt:vector>
  </HeadingPairs>
  <TitlesOfParts>
    <vt:vector size="37" baseType="lpstr">
      <vt:lpstr>Arial</vt:lpstr>
      <vt:lpstr>Arial Narrow</vt:lpstr>
      <vt:lpstr>Calibri</vt:lpstr>
      <vt:lpstr>Corbel</vt:lpstr>
      <vt:lpstr>Franklin Gothic Book</vt:lpstr>
      <vt:lpstr>Franklin Gothic Demi Cond</vt:lpstr>
      <vt:lpstr>Georgia</vt:lpstr>
      <vt:lpstr>Microsoft New Tai Lue</vt:lpstr>
      <vt:lpstr>Wingdings</vt:lpstr>
      <vt:lpstr>Modern Swiss</vt:lpstr>
      <vt:lpstr>Duarte_Slidedocs</vt:lpstr>
      <vt:lpstr>1_Duarte_Slidedocs</vt:lpstr>
      <vt:lpstr>Sophisticated Business</vt:lpstr>
      <vt:lpstr>slidedoc cover page example</vt:lpstr>
      <vt:lpstr>COVER PAGE EXAMPLE</vt:lpstr>
      <vt:lpstr>PowerPoint Presentation</vt:lpstr>
      <vt:lpstr>TABLE OF CONTENTS </vt:lpstr>
      <vt:lpstr>Research Questions</vt:lpstr>
      <vt:lpstr>what is a slidedoc?</vt:lpstr>
      <vt:lpstr>Slidedocs are like books</vt:lpstr>
      <vt:lpstr>master layout options</vt:lpstr>
      <vt:lpstr>two-column layout</vt:lpstr>
      <vt:lpstr>left two-thirds column layout</vt:lpstr>
      <vt:lpstr>right two-thirds column layout</vt:lpstr>
      <vt:lpstr>three-column layout</vt:lpstr>
      <vt:lpstr>What is a Slidedoc?</vt:lpstr>
      <vt:lpstr>Apply the Template and Your Layouts Could Look Great</vt:lpstr>
      <vt:lpstr>Graphics with Columns of Content</vt:lpstr>
      <vt:lpstr>Chapter Title</vt:lpstr>
      <vt:lpstr>PowerPoint Presentation</vt:lpstr>
      <vt:lpstr>The Case for Slidedocs</vt:lpstr>
      <vt:lpstr>Charting Data</vt:lpstr>
      <vt:lpstr>color palette</vt:lpstr>
      <vt:lpstr>callout style palette</vt:lpstr>
      <vt:lpstr>Color Palette</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7</cp:revision>
  <dcterms:created xsi:type="dcterms:W3CDTF">2017-12-14T21:00:38Z</dcterms:created>
  <dcterms:modified xsi:type="dcterms:W3CDTF">2019-01-02T22:23:20Z</dcterms:modified>
</cp:coreProperties>
</file>